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62" r:id="rId1"/>
    <p:sldMasterId id="2147484987" r:id="rId2"/>
  </p:sldMasterIdLst>
  <p:notesMasterIdLst>
    <p:notesMasterId r:id="rId30"/>
  </p:notesMasterIdLst>
  <p:sldIdLst>
    <p:sldId id="334" r:id="rId3"/>
    <p:sldId id="318" r:id="rId4"/>
    <p:sldId id="360" r:id="rId5"/>
    <p:sldId id="361" r:id="rId6"/>
    <p:sldId id="320" r:id="rId7"/>
    <p:sldId id="375" r:id="rId8"/>
    <p:sldId id="343" r:id="rId9"/>
    <p:sldId id="337" r:id="rId10"/>
    <p:sldId id="349" r:id="rId11"/>
    <p:sldId id="348" r:id="rId12"/>
    <p:sldId id="352" r:id="rId13"/>
    <p:sldId id="364" r:id="rId14"/>
    <p:sldId id="353" r:id="rId15"/>
    <p:sldId id="356" r:id="rId16"/>
    <p:sldId id="362" r:id="rId17"/>
    <p:sldId id="357" r:id="rId18"/>
    <p:sldId id="376" r:id="rId19"/>
    <p:sldId id="365" r:id="rId20"/>
    <p:sldId id="366" r:id="rId21"/>
    <p:sldId id="369" r:id="rId22"/>
    <p:sldId id="371" r:id="rId23"/>
    <p:sldId id="374" r:id="rId24"/>
    <p:sldId id="338" r:id="rId25"/>
    <p:sldId id="380" r:id="rId26"/>
    <p:sldId id="373" r:id="rId27"/>
    <p:sldId id="363" r:id="rId28"/>
    <p:sldId id="321" r:id="rId29"/>
  </p:sldIdLst>
  <p:sldSz cx="9144000" cy="6858000" type="screen4x3"/>
  <p:notesSz cx="6858000" cy="9144000"/>
  <p:embeddedFontLst>
    <p:embeddedFont>
      <p:font typeface="THE외계인설명서" pitchFamily="18" charset="-127"/>
      <p:regular r:id="rId31"/>
    </p:embeddedFont>
    <p:embeddedFont>
      <p:font typeface="나눔바른고딕" charset="-127"/>
      <p:regular r:id="rId32"/>
      <p:bold r:id="rId33"/>
    </p:embeddedFont>
    <p:embeddedFont>
      <p:font typeface="타이포_달꽃 M" pitchFamily="18" charset="-127"/>
      <p:regular r:id="rId34"/>
    </p:embeddedFon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255"/>
    <a:srgbClr val="7DD5C9"/>
    <a:srgbClr val="4F81BD"/>
    <a:srgbClr val="E9EAE2"/>
    <a:srgbClr val="FFFFFF"/>
    <a:srgbClr val="EC008C"/>
    <a:srgbClr val="9999FF"/>
    <a:srgbClr val="F76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7" autoAdjust="0"/>
    <p:restoredTop sz="83128" autoAdjust="0"/>
  </p:normalViewPr>
  <p:slideViewPr>
    <p:cSldViewPr>
      <p:cViewPr varScale="1">
        <p:scale>
          <a:sx n="89" d="100"/>
          <a:sy n="89" d="100"/>
        </p:scale>
        <p:origin x="-816" y="-108"/>
      </p:cViewPr>
      <p:guideLst>
        <p:guide orient="horz" pos="2840"/>
        <p:guide orient="horz" pos="1117"/>
        <p:guide orient="horz" pos="4002"/>
        <p:guide pos="2880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udent\Desktop\&#49688;&#50629;&#45236;&#50857;\&#44036;&#53944;&#52264;&#5394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</c:spPr>
          <c:invertIfNegative val="0"/>
          <c:dLbls>
            <c:spPr>
              <a:noFill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Sheet1!$A$2:$B$8</c:f>
              <c:multiLvlStrCache>
                <c:ptCount val="7"/>
                <c:lvl>
                  <c:pt idx="0">
                    <c:v>주제 선정</c:v>
                  </c:pt>
                  <c:pt idx="1">
                    <c:v>방법 설정, 역할 분담</c:v>
                  </c:pt>
                  <c:pt idx="2">
                    <c:v>데이터 크롤링</c:v>
                  </c:pt>
                  <c:pt idx="3">
                    <c:v>데이터 정제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 어플리케이션</c:v>
                  </c:pt>
                </c:lvl>
                <c:lvl>
                  <c:pt idx="0">
                    <c:v>기초 회의</c:v>
                  </c:pt>
                  <c:pt idx="2">
                    <c:v>데이터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</c:v>
                  </c:pt>
                </c:lvl>
              </c:multiLvlStrCache>
            </c:multiLvlStrRef>
          </c:cat>
          <c:val>
            <c:numRef>
              <c:f>Sheet1!$C$2:$C$8</c:f>
              <c:numCache>
                <c:formatCode>m/d/yyyy</c:formatCode>
                <c:ptCount val="7"/>
                <c:pt idx="0">
                  <c:v>43500</c:v>
                </c:pt>
                <c:pt idx="1">
                  <c:v>43503</c:v>
                </c:pt>
                <c:pt idx="2">
                  <c:v>43504</c:v>
                </c:pt>
                <c:pt idx="3">
                  <c:v>43509</c:v>
                </c:pt>
                <c:pt idx="4">
                  <c:v>43511</c:v>
                </c:pt>
                <c:pt idx="5">
                  <c:v>43511</c:v>
                </c:pt>
                <c:pt idx="6">
                  <c:v>43513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기간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Sheet1!$A$2:$B$8</c:f>
              <c:multiLvlStrCache>
                <c:ptCount val="7"/>
                <c:lvl>
                  <c:pt idx="0">
                    <c:v>주제 선정</c:v>
                  </c:pt>
                  <c:pt idx="1">
                    <c:v>방법 설정, 역할 분담</c:v>
                  </c:pt>
                  <c:pt idx="2">
                    <c:v>데이터 크롤링</c:v>
                  </c:pt>
                  <c:pt idx="3">
                    <c:v>데이터 정제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 어플리케이션</c:v>
                  </c:pt>
                </c:lvl>
                <c:lvl>
                  <c:pt idx="0">
                    <c:v>기초 회의</c:v>
                  </c:pt>
                  <c:pt idx="2">
                    <c:v>데이터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</c:v>
                  </c:pt>
                </c:lvl>
              </c:multiLvlStrCache>
            </c:multiLvl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3</c:v>
                </c:pt>
                <c:pt idx="1">
                  <c:v>2</c:v>
                </c:pt>
                <c:pt idx="2">
                  <c:v>6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</c:numCache>
            </c:numRef>
          </c:val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종료일</c:v>
                </c:pt>
              </c:strCache>
            </c:strRef>
          </c:tx>
          <c:spPr>
            <a:noFill/>
          </c:spPr>
          <c:invertIfNegative val="0"/>
          <c:dLbls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Sheet1!$A$2:$B$8</c:f>
              <c:multiLvlStrCache>
                <c:ptCount val="7"/>
                <c:lvl>
                  <c:pt idx="0">
                    <c:v>주제 선정</c:v>
                  </c:pt>
                  <c:pt idx="1">
                    <c:v>방법 설정, 역할 분담</c:v>
                  </c:pt>
                  <c:pt idx="2">
                    <c:v>데이터 크롤링</c:v>
                  </c:pt>
                  <c:pt idx="3">
                    <c:v>데이터 정제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 어플리케이션</c:v>
                  </c:pt>
                </c:lvl>
                <c:lvl>
                  <c:pt idx="0">
                    <c:v>기초 회의</c:v>
                  </c:pt>
                  <c:pt idx="2">
                    <c:v>데이터</c:v>
                  </c:pt>
                  <c:pt idx="4">
                    <c:v>DB</c:v>
                  </c:pt>
                  <c:pt idx="5">
                    <c:v>JAVA</c:v>
                  </c:pt>
                  <c:pt idx="6">
                    <c:v>웹</c:v>
                  </c:pt>
                </c:lvl>
              </c:multiLvlStrCache>
            </c:multiLvlStrRef>
          </c:cat>
          <c:val>
            <c:numRef>
              <c:f>Sheet1!$E$2:$E$8</c:f>
              <c:numCache>
                <c:formatCode>m/d/yyyy</c:formatCode>
                <c:ptCount val="7"/>
                <c:pt idx="0">
                  <c:v>43502</c:v>
                </c:pt>
                <c:pt idx="1">
                  <c:v>43504</c:v>
                </c:pt>
                <c:pt idx="2">
                  <c:v>43509</c:v>
                </c:pt>
                <c:pt idx="3">
                  <c:v>43510</c:v>
                </c:pt>
                <c:pt idx="4">
                  <c:v>43512</c:v>
                </c:pt>
                <c:pt idx="5">
                  <c:v>43515</c:v>
                </c:pt>
                <c:pt idx="6">
                  <c:v>43518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5438208"/>
        <c:axId val="105513728"/>
      </c:barChart>
      <c:catAx>
        <c:axId val="105438208"/>
        <c:scaling>
          <c:orientation val="maxMin"/>
        </c:scaling>
        <c:delete val="0"/>
        <c:axPos val="l"/>
        <c:majorTickMark val="out"/>
        <c:minorTickMark val="none"/>
        <c:tickLblPos val="nextTo"/>
        <c:crossAx val="105513728"/>
        <c:crosses val="autoZero"/>
        <c:auto val="1"/>
        <c:lblAlgn val="ctr"/>
        <c:lblOffset val="100"/>
        <c:noMultiLvlLbl val="0"/>
      </c:catAx>
      <c:valAx>
        <c:axId val="105513728"/>
        <c:scaling>
          <c:orientation val="minMax"/>
          <c:max val="43523"/>
          <c:min val="43495"/>
        </c:scaling>
        <c:delete val="0"/>
        <c:axPos val="t"/>
        <c:majorGridlines/>
        <c:numFmt formatCode="m/d/yyyy" sourceLinked="1"/>
        <c:majorTickMark val="out"/>
        <c:minorTickMark val="none"/>
        <c:tickLblPos val="nextTo"/>
        <c:crossAx val="105438208"/>
        <c:crosses val="autoZero"/>
        <c:crossBetween val="between"/>
      </c:valAx>
    </c:plotArea>
    <c:legend>
      <c:legendPos val="r"/>
      <c:legendEntry>
        <c:idx val="0"/>
        <c:delete val="1"/>
      </c:legendEntry>
      <c:legendEntry>
        <c:idx val="2"/>
        <c:delete val="1"/>
      </c:legendEntry>
      <c:layout/>
      <c:overlay val="0"/>
    </c:legend>
    <c:plotVisOnly val="1"/>
    <c:dispBlanksAs val="gap"/>
    <c:showDLblsOverMax val="0"/>
  </c:chart>
  <c:txPr>
    <a:bodyPr/>
    <a:lstStyle/>
    <a:p>
      <a:pPr>
        <a:defRPr>
          <a:latin typeface="타이포_달꽃 M" pitchFamily="18" charset="-127"/>
          <a:ea typeface="타이포_달꽃 M" pitchFamily="18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56285-A0CA-42F6-8F5F-8ED1E1EC09F5}" type="datetimeFigureOut">
              <a:rPr lang="ko-KR" altLang="en-US" smtClean="0"/>
              <a:t>2019-02-22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17D83-B326-4121-933A-1D3C6F924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15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3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4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3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1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데이터 추출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테마카페맵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63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데이터정제과정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를 구축하고 </a:t>
            </a:r>
            <a:r>
              <a:rPr lang="en-US" altLang="ko-KR" dirty="0" smtClean="0"/>
              <a:t>Java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통해 </a:t>
            </a:r>
            <a:r>
              <a:rPr lang="ko-KR" altLang="en-US" baseline="0" dirty="0" err="1" smtClean="0"/>
              <a:t>웹페이지</a:t>
            </a:r>
            <a:r>
              <a:rPr lang="ko-KR" altLang="en-US" baseline="0" dirty="0" smtClean="0"/>
              <a:t> 구축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0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9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소분류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지역</a:t>
            </a:r>
            <a:r>
              <a:rPr lang="en-US" altLang="ko-KR" baseline="0" dirty="0" smtClean="0"/>
              <a:t>), </a:t>
            </a:r>
            <a:r>
              <a:rPr lang="ko-KR" altLang="en-US" baseline="0" dirty="0" smtClean="0"/>
              <a:t>주소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전화번호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오픈시간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err="1" smtClean="0"/>
              <a:t>웹페이지</a:t>
            </a:r>
            <a:r>
              <a:rPr lang="ko-KR" altLang="en-US" baseline="0" dirty="0" smtClean="0"/>
              <a:t> 링크주소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간략한 소개메시지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#</a:t>
            </a:r>
            <a:r>
              <a:rPr lang="ko-KR" altLang="en-US" baseline="0" dirty="0" smtClean="0"/>
              <a:t>카페 분위기나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방문목적 등 키워드</a:t>
            </a:r>
            <a:endParaRPr lang="en-US" altLang="ko-KR" baseline="0" dirty="0" smtClean="0"/>
          </a:p>
          <a:p>
            <a:r>
              <a:rPr lang="en-US" altLang="ko-KR" baseline="0" dirty="0" smtClean="0"/>
              <a:t>#</a:t>
            </a:r>
            <a:r>
              <a:rPr lang="ko-KR" altLang="en-US" baseline="0" dirty="0" smtClean="0"/>
              <a:t>이용자 리뷰수치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리뷰수</a:t>
            </a:r>
            <a:r>
              <a:rPr lang="en-US" altLang="ko-KR" baseline="0" dirty="0" smtClean="0"/>
              <a:t>) </a:t>
            </a:r>
            <a:r>
              <a:rPr lang="en-US" altLang="ko-KR" baseline="0" dirty="0" err="1" smtClean="0"/>
              <a:t>tv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출연정보 반영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2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18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! </a:t>
            </a:r>
            <a:r>
              <a:rPr lang="ko-KR" altLang="en-US" dirty="0" err="1" smtClean="0"/>
              <a:t>메인페이지</a:t>
            </a:r>
            <a:r>
              <a:rPr lang="en-US" altLang="ko-KR" baseline="0" dirty="0" smtClean="0"/>
              <a:t> / </a:t>
            </a:r>
            <a:r>
              <a:rPr lang="ko-KR" altLang="en-US" baseline="0" dirty="0" smtClean="0"/>
              <a:t>디테일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팝업</a:t>
            </a:r>
            <a:endParaRPr lang="en-US" altLang="ko-KR" baseline="0" dirty="0" smtClean="0"/>
          </a:p>
          <a:p>
            <a:r>
              <a:rPr lang="en-US" altLang="ko-KR" dirty="0" smtClean="0"/>
              <a:t>!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요청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반응</a:t>
            </a:r>
            <a:endParaRPr lang="en-US" altLang="ko-KR" dirty="0" smtClean="0"/>
          </a:p>
          <a:p>
            <a:r>
              <a:rPr lang="en-US" altLang="ko-KR" dirty="0" smtClean="0"/>
              <a:t>! </a:t>
            </a:r>
            <a:r>
              <a:rPr lang="en-US" altLang="ko-KR" dirty="0" err="1" smtClean="0"/>
              <a:t>Css,html,javascript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등을 </a:t>
            </a:r>
            <a:r>
              <a:rPr lang="en-US" altLang="ko-KR" baseline="0" dirty="0" smtClean="0"/>
              <a:t>Servlet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Jsp</a:t>
            </a:r>
            <a:r>
              <a:rPr lang="ko-KR" altLang="en-US" baseline="0" dirty="0" smtClean="0"/>
              <a:t>에 구현</a:t>
            </a:r>
            <a:endParaRPr lang="en-US" altLang="ko-KR" dirty="0" smtClean="0"/>
          </a:p>
          <a:p>
            <a:r>
              <a:rPr lang="en-US" altLang="ko-KR" baseline="0" dirty="0" smtClean="0"/>
              <a:t>! R serve</a:t>
            </a:r>
            <a:r>
              <a:rPr lang="ko-KR" altLang="en-US" baseline="0" dirty="0" smtClean="0"/>
              <a:t>를 이용하여 자바 환경에서 </a:t>
            </a:r>
            <a:r>
              <a:rPr lang="en-US" altLang="ko-KR" baseline="0" dirty="0" smtClean="0"/>
              <a:t>R</a:t>
            </a:r>
            <a:r>
              <a:rPr lang="ko-KR" altLang="en-US" baseline="0" dirty="0" smtClean="0"/>
              <a:t>구문 이용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지도 구현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! R </a:t>
            </a:r>
            <a:r>
              <a:rPr lang="ko-KR" altLang="en-US" baseline="0" dirty="0" err="1" smtClean="0"/>
              <a:t>셀레늄</a:t>
            </a:r>
            <a:r>
              <a:rPr lang="ko-KR" altLang="en-US" baseline="0" dirty="0" smtClean="0"/>
              <a:t> 과 </a:t>
            </a:r>
            <a:r>
              <a:rPr lang="en-US" altLang="ko-KR" baseline="0" dirty="0" err="1" smtClean="0"/>
              <a:t>Rvest</a:t>
            </a:r>
            <a:r>
              <a:rPr lang="ko-KR" altLang="en-US" baseline="0" dirty="0" smtClean="0"/>
              <a:t>를 이용한 웹 </a:t>
            </a:r>
            <a:r>
              <a:rPr lang="ko-KR" altLang="en-US" baseline="0" dirty="0" err="1" smtClean="0"/>
              <a:t>크롤링</a:t>
            </a:r>
            <a:endParaRPr lang="en-US" altLang="ko-KR" baseline="0" dirty="0" smtClean="0"/>
          </a:p>
          <a:p>
            <a:r>
              <a:rPr lang="en-US" altLang="ko-KR" baseline="0" dirty="0" smtClean="0"/>
              <a:t>! R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Oracle</a:t>
            </a:r>
            <a:r>
              <a:rPr lang="ko-KR" altLang="en-US" baseline="0" dirty="0" smtClean="0"/>
              <a:t>을 이용한 데이터베이스 생성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7D83-B326-4121-933A-1D3C6F924EB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1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0" y="0"/>
            <a:ext cx="9144000" cy="5076825"/>
          </a:xfrm>
          <a:custGeom>
            <a:avLst/>
            <a:gdLst>
              <a:gd name="connsiteX0" fmla="*/ 0 w 9144000"/>
              <a:gd name="connsiteY0" fmla="*/ 0 h 5077229"/>
              <a:gd name="connsiteX1" fmla="*/ 9144000 w 9144000"/>
              <a:gd name="connsiteY1" fmla="*/ 0 h 5077229"/>
              <a:gd name="connsiteX2" fmla="*/ 9144000 w 9144000"/>
              <a:gd name="connsiteY2" fmla="*/ 4722813 h 5077229"/>
              <a:gd name="connsiteX3" fmla="*/ 9144000 w 9144000"/>
              <a:gd name="connsiteY3" fmla="*/ 4790143 h 5077229"/>
              <a:gd name="connsiteX4" fmla="*/ 9144000 w 9144000"/>
              <a:gd name="connsiteY4" fmla="*/ 4840739 h 5077229"/>
              <a:gd name="connsiteX5" fmla="*/ 9144000 w 9144000"/>
              <a:gd name="connsiteY5" fmla="*/ 4846638 h 5077229"/>
              <a:gd name="connsiteX6" fmla="*/ 9144000 w 9144000"/>
              <a:gd name="connsiteY6" fmla="*/ 4876994 h 5077229"/>
              <a:gd name="connsiteX7" fmla="*/ 9144000 w 9144000"/>
              <a:gd name="connsiteY7" fmla="*/ 4926794 h 5077229"/>
              <a:gd name="connsiteX8" fmla="*/ 9129790 w 9144000"/>
              <a:gd name="connsiteY8" fmla="*/ 4962490 h 5077229"/>
              <a:gd name="connsiteX9" fmla="*/ 9069906 w 9144000"/>
              <a:gd name="connsiteY9" fmla="*/ 5045102 h 5077229"/>
              <a:gd name="connsiteX10" fmla="*/ 8954198 w 9144000"/>
              <a:gd name="connsiteY10" fmla="*/ 5045102 h 5077229"/>
              <a:gd name="connsiteX11" fmla="*/ 8901419 w 9144000"/>
              <a:gd name="connsiteY11" fmla="*/ 4972689 h 5077229"/>
              <a:gd name="connsiteX12" fmla="*/ 8847624 w 9144000"/>
              <a:gd name="connsiteY12" fmla="*/ 5045102 h 5077229"/>
              <a:gd name="connsiteX13" fmla="*/ 8732931 w 9144000"/>
              <a:gd name="connsiteY13" fmla="*/ 5045102 h 5077229"/>
              <a:gd name="connsiteX14" fmla="*/ 8679137 w 9144000"/>
              <a:gd name="connsiteY14" fmla="*/ 4972689 h 5077229"/>
              <a:gd name="connsiteX15" fmla="*/ 8625343 w 9144000"/>
              <a:gd name="connsiteY15" fmla="*/ 5045102 h 5077229"/>
              <a:gd name="connsiteX16" fmla="*/ 8510649 w 9144000"/>
              <a:gd name="connsiteY16" fmla="*/ 5045102 h 5077229"/>
              <a:gd name="connsiteX17" fmla="*/ 8456855 w 9144000"/>
              <a:gd name="connsiteY17" fmla="*/ 4972689 h 5077229"/>
              <a:gd name="connsiteX18" fmla="*/ 8403061 w 9144000"/>
              <a:gd name="connsiteY18" fmla="*/ 5045102 h 5077229"/>
              <a:gd name="connsiteX19" fmla="*/ 8288368 w 9144000"/>
              <a:gd name="connsiteY19" fmla="*/ 5045102 h 5077229"/>
              <a:gd name="connsiteX20" fmla="*/ 8234574 w 9144000"/>
              <a:gd name="connsiteY20" fmla="*/ 4972689 h 5077229"/>
              <a:gd name="connsiteX21" fmla="*/ 8181794 w 9144000"/>
              <a:gd name="connsiteY21" fmla="*/ 5045102 h 5077229"/>
              <a:gd name="connsiteX22" fmla="*/ 8066086 w 9144000"/>
              <a:gd name="connsiteY22" fmla="*/ 5045102 h 5077229"/>
              <a:gd name="connsiteX23" fmla="*/ 8013307 w 9144000"/>
              <a:gd name="connsiteY23" fmla="*/ 4972689 h 5077229"/>
              <a:gd name="connsiteX24" fmla="*/ 7959513 w 9144000"/>
              <a:gd name="connsiteY24" fmla="*/ 5045102 h 5077229"/>
              <a:gd name="connsiteX25" fmla="*/ 7844819 w 9144000"/>
              <a:gd name="connsiteY25" fmla="*/ 5045102 h 5077229"/>
              <a:gd name="connsiteX26" fmla="*/ 7791025 w 9144000"/>
              <a:gd name="connsiteY26" fmla="*/ 4972689 h 5077229"/>
              <a:gd name="connsiteX27" fmla="*/ 7737231 w 9144000"/>
              <a:gd name="connsiteY27" fmla="*/ 5045102 h 5077229"/>
              <a:gd name="connsiteX28" fmla="*/ 7622538 w 9144000"/>
              <a:gd name="connsiteY28" fmla="*/ 5045102 h 5077229"/>
              <a:gd name="connsiteX29" fmla="*/ 7568744 w 9144000"/>
              <a:gd name="connsiteY29" fmla="*/ 4972689 h 5077229"/>
              <a:gd name="connsiteX30" fmla="*/ 7515964 w 9144000"/>
              <a:gd name="connsiteY30" fmla="*/ 5045102 h 5077229"/>
              <a:gd name="connsiteX31" fmla="*/ 7400256 w 9144000"/>
              <a:gd name="connsiteY31" fmla="*/ 5045102 h 5077229"/>
              <a:gd name="connsiteX32" fmla="*/ 7347477 w 9144000"/>
              <a:gd name="connsiteY32" fmla="*/ 4972689 h 5077229"/>
              <a:gd name="connsiteX33" fmla="*/ 7293683 w 9144000"/>
              <a:gd name="connsiteY33" fmla="*/ 5045102 h 5077229"/>
              <a:gd name="connsiteX34" fmla="*/ 7178989 w 9144000"/>
              <a:gd name="connsiteY34" fmla="*/ 5045102 h 5077229"/>
              <a:gd name="connsiteX35" fmla="*/ 7125195 w 9144000"/>
              <a:gd name="connsiteY35" fmla="*/ 4972689 h 5077229"/>
              <a:gd name="connsiteX36" fmla="*/ 7071401 w 9144000"/>
              <a:gd name="connsiteY36" fmla="*/ 5045102 h 5077229"/>
              <a:gd name="connsiteX37" fmla="*/ 6956708 w 9144000"/>
              <a:gd name="connsiteY37" fmla="*/ 5045102 h 5077229"/>
              <a:gd name="connsiteX38" fmla="*/ 6902913 w 9144000"/>
              <a:gd name="connsiteY38" fmla="*/ 4972689 h 5077229"/>
              <a:gd name="connsiteX39" fmla="*/ 6849119 w 9144000"/>
              <a:gd name="connsiteY39" fmla="*/ 5045102 h 5077229"/>
              <a:gd name="connsiteX40" fmla="*/ 6734426 w 9144000"/>
              <a:gd name="connsiteY40" fmla="*/ 5045102 h 5077229"/>
              <a:gd name="connsiteX41" fmla="*/ 6680632 w 9144000"/>
              <a:gd name="connsiteY41" fmla="*/ 4972689 h 5077229"/>
              <a:gd name="connsiteX42" fmla="*/ 6627852 w 9144000"/>
              <a:gd name="connsiteY42" fmla="*/ 5045102 h 5077229"/>
              <a:gd name="connsiteX43" fmla="*/ 6512144 w 9144000"/>
              <a:gd name="connsiteY43" fmla="*/ 5045102 h 5077229"/>
              <a:gd name="connsiteX44" fmla="*/ 6459365 w 9144000"/>
              <a:gd name="connsiteY44" fmla="*/ 4972689 h 5077229"/>
              <a:gd name="connsiteX45" fmla="*/ 6405571 w 9144000"/>
              <a:gd name="connsiteY45" fmla="*/ 5045102 h 5077229"/>
              <a:gd name="connsiteX46" fmla="*/ 6290877 w 9144000"/>
              <a:gd name="connsiteY46" fmla="*/ 5045102 h 5077229"/>
              <a:gd name="connsiteX47" fmla="*/ 6237083 w 9144000"/>
              <a:gd name="connsiteY47" fmla="*/ 4972689 h 5077229"/>
              <a:gd name="connsiteX48" fmla="*/ 6183289 w 9144000"/>
              <a:gd name="connsiteY48" fmla="*/ 5045102 h 5077229"/>
              <a:gd name="connsiteX49" fmla="*/ 6068596 w 9144000"/>
              <a:gd name="connsiteY49" fmla="*/ 5045102 h 5077229"/>
              <a:gd name="connsiteX50" fmla="*/ 6014801 w 9144000"/>
              <a:gd name="connsiteY50" fmla="*/ 4972689 h 5077229"/>
              <a:gd name="connsiteX51" fmla="*/ 5962022 w 9144000"/>
              <a:gd name="connsiteY51" fmla="*/ 5045102 h 5077229"/>
              <a:gd name="connsiteX52" fmla="*/ 5846314 w 9144000"/>
              <a:gd name="connsiteY52" fmla="*/ 5045102 h 5077229"/>
              <a:gd name="connsiteX53" fmla="*/ 5793535 w 9144000"/>
              <a:gd name="connsiteY53" fmla="*/ 4972689 h 5077229"/>
              <a:gd name="connsiteX54" fmla="*/ 5739741 w 9144000"/>
              <a:gd name="connsiteY54" fmla="*/ 5045102 h 5077229"/>
              <a:gd name="connsiteX55" fmla="*/ 5624032 w 9144000"/>
              <a:gd name="connsiteY55" fmla="*/ 5045102 h 5077229"/>
              <a:gd name="connsiteX56" fmla="*/ 5571253 w 9144000"/>
              <a:gd name="connsiteY56" fmla="*/ 4972689 h 5077229"/>
              <a:gd name="connsiteX57" fmla="*/ 5517459 w 9144000"/>
              <a:gd name="connsiteY57" fmla="*/ 5045102 h 5077229"/>
              <a:gd name="connsiteX58" fmla="*/ 5402765 w 9144000"/>
              <a:gd name="connsiteY58" fmla="*/ 5045102 h 5077229"/>
              <a:gd name="connsiteX59" fmla="*/ 5348971 w 9144000"/>
              <a:gd name="connsiteY59" fmla="*/ 4972689 h 5077229"/>
              <a:gd name="connsiteX60" fmla="*/ 5295177 w 9144000"/>
              <a:gd name="connsiteY60" fmla="*/ 5045102 h 5077229"/>
              <a:gd name="connsiteX61" fmla="*/ 5180484 w 9144000"/>
              <a:gd name="connsiteY61" fmla="*/ 5045102 h 5077229"/>
              <a:gd name="connsiteX62" fmla="*/ 5126690 w 9144000"/>
              <a:gd name="connsiteY62" fmla="*/ 4972689 h 5077229"/>
              <a:gd name="connsiteX63" fmla="*/ 5073910 w 9144000"/>
              <a:gd name="connsiteY63" fmla="*/ 5045102 h 5077229"/>
              <a:gd name="connsiteX64" fmla="*/ 4958202 w 9144000"/>
              <a:gd name="connsiteY64" fmla="*/ 5045102 h 5077229"/>
              <a:gd name="connsiteX65" fmla="*/ 4905423 w 9144000"/>
              <a:gd name="connsiteY65" fmla="*/ 4972689 h 5077229"/>
              <a:gd name="connsiteX66" fmla="*/ 4851629 w 9144000"/>
              <a:gd name="connsiteY66" fmla="*/ 5045102 h 5077229"/>
              <a:gd name="connsiteX67" fmla="*/ 4736935 w 9144000"/>
              <a:gd name="connsiteY67" fmla="*/ 5045102 h 5077229"/>
              <a:gd name="connsiteX68" fmla="*/ 4683141 w 9144000"/>
              <a:gd name="connsiteY68" fmla="*/ 4972689 h 5077229"/>
              <a:gd name="connsiteX69" fmla="*/ 4629347 w 9144000"/>
              <a:gd name="connsiteY69" fmla="*/ 5045102 h 5077229"/>
              <a:gd name="connsiteX70" fmla="*/ 4514654 w 9144000"/>
              <a:gd name="connsiteY70" fmla="*/ 5045102 h 5077229"/>
              <a:gd name="connsiteX71" fmla="*/ 4460859 w 9144000"/>
              <a:gd name="connsiteY71" fmla="*/ 4972689 h 5077229"/>
              <a:gd name="connsiteX72" fmla="*/ 4408080 w 9144000"/>
              <a:gd name="connsiteY72" fmla="*/ 5045102 h 5077229"/>
              <a:gd name="connsiteX73" fmla="*/ 4292372 w 9144000"/>
              <a:gd name="connsiteY73" fmla="*/ 5045102 h 5077229"/>
              <a:gd name="connsiteX74" fmla="*/ 4238578 w 9144000"/>
              <a:gd name="connsiteY74" fmla="*/ 4972689 h 5077229"/>
              <a:gd name="connsiteX75" fmla="*/ 4185798 w 9144000"/>
              <a:gd name="connsiteY75" fmla="*/ 5045102 h 5077229"/>
              <a:gd name="connsiteX76" fmla="*/ 4070090 w 9144000"/>
              <a:gd name="connsiteY76" fmla="*/ 5045102 h 5077229"/>
              <a:gd name="connsiteX77" fmla="*/ 4017311 w 9144000"/>
              <a:gd name="connsiteY77" fmla="*/ 4972689 h 5077229"/>
              <a:gd name="connsiteX78" fmla="*/ 3963517 w 9144000"/>
              <a:gd name="connsiteY78" fmla="*/ 5045102 h 5077229"/>
              <a:gd name="connsiteX79" fmla="*/ 3848824 w 9144000"/>
              <a:gd name="connsiteY79" fmla="*/ 5045102 h 5077229"/>
              <a:gd name="connsiteX80" fmla="*/ 3795029 w 9144000"/>
              <a:gd name="connsiteY80" fmla="*/ 4972689 h 5077229"/>
              <a:gd name="connsiteX81" fmla="*/ 3741235 w 9144000"/>
              <a:gd name="connsiteY81" fmla="*/ 5045102 h 5077229"/>
              <a:gd name="connsiteX82" fmla="*/ 3626542 w 9144000"/>
              <a:gd name="connsiteY82" fmla="*/ 5045102 h 5077229"/>
              <a:gd name="connsiteX83" fmla="*/ 3572748 w 9144000"/>
              <a:gd name="connsiteY83" fmla="*/ 4972689 h 5077229"/>
              <a:gd name="connsiteX84" fmla="*/ 3519968 w 9144000"/>
              <a:gd name="connsiteY84" fmla="*/ 5045102 h 5077229"/>
              <a:gd name="connsiteX85" fmla="*/ 3404260 w 9144000"/>
              <a:gd name="connsiteY85" fmla="*/ 5045102 h 5077229"/>
              <a:gd name="connsiteX86" fmla="*/ 3351481 w 9144000"/>
              <a:gd name="connsiteY86" fmla="*/ 4972689 h 5077229"/>
              <a:gd name="connsiteX87" fmla="*/ 3297686 w 9144000"/>
              <a:gd name="connsiteY87" fmla="*/ 5045102 h 5077229"/>
              <a:gd name="connsiteX88" fmla="*/ 3182993 w 9144000"/>
              <a:gd name="connsiteY88" fmla="*/ 5045102 h 5077229"/>
              <a:gd name="connsiteX89" fmla="*/ 3129199 w 9144000"/>
              <a:gd name="connsiteY89" fmla="*/ 4972689 h 5077229"/>
              <a:gd name="connsiteX90" fmla="*/ 3075405 w 9144000"/>
              <a:gd name="connsiteY90" fmla="*/ 5045102 h 5077229"/>
              <a:gd name="connsiteX91" fmla="*/ 2960711 w 9144000"/>
              <a:gd name="connsiteY91" fmla="*/ 5045102 h 5077229"/>
              <a:gd name="connsiteX92" fmla="*/ 2906917 w 9144000"/>
              <a:gd name="connsiteY92" fmla="*/ 4972689 h 5077229"/>
              <a:gd name="connsiteX93" fmla="*/ 2854138 w 9144000"/>
              <a:gd name="connsiteY93" fmla="*/ 5045102 h 5077229"/>
              <a:gd name="connsiteX94" fmla="*/ 2738430 w 9144000"/>
              <a:gd name="connsiteY94" fmla="*/ 5045102 h 5077229"/>
              <a:gd name="connsiteX95" fmla="*/ 2684636 w 9144000"/>
              <a:gd name="connsiteY95" fmla="*/ 4972689 h 5077229"/>
              <a:gd name="connsiteX96" fmla="*/ 2631857 w 9144000"/>
              <a:gd name="connsiteY96" fmla="*/ 5045102 h 5077229"/>
              <a:gd name="connsiteX97" fmla="*/ 2516148 w 9144000"/>
              <a:gd name="connsiteY97" fmla="*/ 5045102 h 5077229"/>
              <a:gd name="connsiteX98" fmla="*/ 2463369 w 9144000"/>
              <a:gd name="connsiteY98" fmla="*/ 4972689 h 5077229"/>
              <a:gd name="connsiteX99" fmla="*/ 2409575 w 9144000"/>
              <a:gd name="connsiteY99" fmla="*/ 5045102 h 5077229"/>
              <a:gd name="connsiteX100" fmla="*/ 2294881 w 9144000"/>
              <a:gd name="connsiteY100" fmla="*/ 5045102 h 5077229"/>
              <a:gd name="connsiteX101" fmla="*/ 2241087 w 9144000"/>
              <a:gd name="connsiteY101" fmla="*/ 4972689 h 5077229"/>
              <a:gd name="connsiteX102" fmla="*/ 2187293 w 9144000"/>
              <a:gd name="connsiteY102" fmla="*/ 5045102 h 5077229"/>
              <a:gd name="connsiteX103" fmla="*/ 2072600 w 9144000"/>
              <a:gd name="connsiteY103" fmla="*/ 5045102 h 5077229"/>
              <a:gd name="connsiteX104" fmla="*/ 2018805 w 9144000"/>
              <a:gd name="connsiteY104" fmla="*/ 4972689 h 5077229"/>
              <a:gd name="connsiteX105" fmla="*/ 1966026 w 9144000"/>
              <a:gd name="connsiteY105" fmla="*/ 5045102 h 5077229"/>
              <a:gd name="connsiteX106" fmla="*/ 1850318 w 9144000"/>
              <a:gd name="connsiteY106" fmla="*/ 5045102 h 5077229"/>
              <a:gd name="connsiteX107" fmla="*/ 1797539 w 9144000"/>
              <a:gd name="connsiteY107" fmla="*/ 4972689 h 5077229"/>
              <a:gd name="connsiteX108" fmla="*/ 1743744 w 9144000"/>
              <a:gd name="connsiteY108" fmla="*/ 5045102 h 5077229"/>
              <a:gd name="connsiteX109" fmla="*/ 1629051 w 9144000"/>
              <a:gd name="connsiteY109" fmla="*/ 5045102 h 5077229"/>
              <a:gd name="connsiteX110" fmla="*/ 1575257 w 9144000"/>
              <a:gd name="connsiteY110" fmla="*/ 4972689 h 5077229"/>
              <a:gd name="connsiteX111" fmla="*/ 1521463 w 9144000"/>
              <a:gd name="connsiteY111" fmla="*/ 5045102 h 5077229"/>
              <a:gd name="connsiteX112" fmla="*/ 1406769 w 9144000"/>
              <a:gd name="connsiteY112" fmla="*/ 5045102 h 5077229"/>
              <a:gd name="connsiteX113" fmla="*/ 1352975 w 9144000"/>
              <a:gd name="connsiteY113" fmla="*/ 4972689 h 5077229"/>
              <a:gd name="connsiteX114" fmla="*/ 1299181 w 9144000"/>
              <a:gd name="connsiteY114" fmla="*/ 5045102 h 5077229"/>
              <a:gd name="connsiteX115" fmla="*/ 1184488 w 9144000"/>
              <a:gd name="connsiteY115" fmla="*/ 5045102 h 5077229"/>
              <a:gd name="connsiteX116" fmla="*/ 1130693 w 9144000"/>
              <a:gd name="connsiteY116" fmla="*/ 4972689 h 5077229"/>
              <a:gd name="connsiteX117" fmla="*/ 1077914 w 9144000"/>
              <a:gd name="connsiteY117" fmla="*/ 5045102 h 5077229"/>
              <a:gd name="connsiteX118" fmla="*/ 962206 w 9144000"/>
              <a:gd name="connsiteY118" fmla="*/ 5045102 h 5077229"/>
              <a:gd name="connsiteX119" fmla="*/ 909427 w 9144000"/>
              <a:gd name="connsiteY119" fmla="*/ 4972689 h 5077229"/>
              <a:gd name="connsiteX120" fmla="*/ 855633 w 9144000"/>
              <a:gd name="connsiteY120" fmla="*/ 5045102 h 5077229"/>
              <a:gd name="connsiteX121" fmla="*/ 740939 w 9144000"/>
              <a:gd name="connsiteY121" fmla="*/ 5045102 h 5077229"/>
              <a:gd name="connsiteX122" fmla="*/ 687145 w 9144000"/>
              <a:gd name="connsiteY122" fmla="*/ 4972689 h 5077229"/>
              <a:gd name="connsiteX123" fmla="*/ 633351 w 9144000"/>
              <a:gd name="connsiteY123" fmla="*/ 5045102 h 5077229"/>
              <a:gd name="connsiteX124" fmla="*/ 518658 w 9144000"/>
              <a:gd name="connsiteY124" fmla="*/ 5045102 h 5077229"/>
              <a:gd name="connsiteX125" fmla="*/ 464863 w 9144000"/>
              <a:gd name="connsiteY125" fmla="*/ 4972689 h 5077229"/>
              <a:gd name="connsiteX126" fmla="*/ 412084 w 9144000"/>
              <a:gd name="connsiteY126" fmla="*/ 5045102 h 5077229"/>
              <a:gd name="connsiteX127" fmla="*/ 296376 w 9144000"/>
              <a:gd name="connsiteY127" fmla="*/ 5045102 h 5077229"/>
              <a:gd name="connsiteX128" fmla="*/ 243597 w 9144000"/>
              <a:gd name="connsiteY128" fmla="*/ 4972689 h 5077229"/>
              <a:gd name="connsiteX129" fmla="*/ 189802 w 9144000"/>
              <a:gd name="connsiteY129" fmla="*/ 5045102 h 5077229"/>
              <a:gd name="connsiteX130" fmla="*/ 75109 w 9144000"/>
              <a:gd name="connsiteY130" fmla="*/ 5045102 h 5077229"/>
              <a:gd name="connsiteX131" fmla="*/ 14210 w 9144000"/>
              <a:gd name="connsiteY131" fmla="*/ 4962490 h 5077229"/>
              <a:gd name="connsiteX132" fmla="*/ 0 w 9144000"/>
              <a:gd name="connsiteY132" fmla="*/ 4926794 h 5077229"/>
              <a:gd name="connsiteX133" fmla="*/ 0 w 9144000"/>
              <a:gd name="connsiteY133" fmla="*/ 4859464 h 5077229"/>
              <a:gd name="connsiteX134" fmla="*/ 0 w 9144000"/>
              <a:gd name="connsiteY134" fmla="*/ 4846638 h 5077229"/>
              <a:gd name="connsiteX135" fmla="*/ 0 w 9144000"/>
              <a:gd name="connsiteY135" fmla="*/ 4808867 h 5077229"/>
              <a:gd name="connsiteX136" fmla="*/ 0 w 9144000"/>
              <a:gd name="connsiteY136" fmla="*/ 4772613 h 5077229"/>
              <a:gd name="connsiteX137" fmla="*/ 0 w 9144000"/>
              <a:gd name="connsiteY137" fmla="*/ 4748311 h 5077229"/>
              <a:gd name="connsiteX138" fmla="*/ 0 w 9144000"/>
              <a:gd name="connsiteY138" fmla="*/ 4733570 h 5077229"/>
              <a:gd name="connsiteX139" fmla="*/ 0 w 9144000"/>
              <a:gd name="connsiteY139" fmla="*/ 4726000 h 5077229"/>
              <a:gd name="connsiteX140" fmla="*/ 0 w 9144000"/>
              <a:gd name="connsiteY140" fmla="*/ 4722813 h 50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5077229">
                <a:moveTo>
                  <a:pt x="0" y="0"/>
                </a:moveTo>
                <a:lnTo>
                  <a:pt x="9144000" y="0"/>
                </a:lnTo>
                <a:lnTo>
                  <a:pt x="9144000" y="4722813"/>
                </a:lnTo>
                <a:lnTo>
                  <a:pt x="9144000" y="4790143"/>
                </a:lnTo>
                <a:lnTo>
                  <a:pt x="9144000" y="4840739"/>
                </a:lnTo>
                <a:lnTo>
                  <a:pt x="9144000" y="4846638"/>
                </a:lnTo>
                <a:lnTo>
                  <a:pt x="9144000" y="4876994"/>
                </a:lnTo>
                <a:cubicBezTo>
                  <a:pt x="9144000" y="4926794"/>
                  <a:pt x="9144000" y="4926794"/>
                  <a:pt x="9144000" y="4926794"/>
                </a:cubicBezTo>
                <a:cubicBezTo>
                  <a:pt x="9144000" y="4938013"/>
                  <a:pt x="9139940" y="4950251"/>
                  <a:pt x="9129790" y="4962490"/>
                </a:cubicBezTo>
                <a:cubicBezTo>
                  <a:pt x="9069906" y="5045102"/>
                  <a:pt x="9069906" y="5045102"/>
                  <a:pt x="9069906" y="5045102"/>
                </a:cubicBezTo>
                <a:cubicBezTo>
                  <a:pt x="9037427" y="5087938"/>
                  <a:pt x="8985662" y="5087938"/>
                  <a:pt x="8954198" y="5045102"/>
                </a:cubicBezTo>
                <a:cubicBezTo>
                  <a:pt x="8901419" y="4972689"/>
                  <a:pt x="8901419" y="4972689"/>
                  <a:pt x="8901419" y="4972689"/>
                </a:cubicBezTo>
                <a:cubicBezTo>
                  <a:pt x="8847624" y="5045102"/>
                  <a:pt x="8847624" y="5045102"/>
                  <a:pt x="8847624" y="5045102"/>
                </a:cubicBezTo>
                <a:cubicBezTo>
                  <a:pt x="8816160" y="5087938"/>
                  <a:pt x="8764396" y="5087938"/>
                  <a:pt x="8732931" y="5045102"/>
                </a:cubicBezTo>
                <a:cubicBezTo>
                  <a:pt x="8679137" y="4972689"/>
                  <a:pt x="8679137" y="4972689"/>
                  <a:pt x="8679137" y="4972689"/>
                </a:cubicBezTo>
                <a:cubicBezTo>
                  <a:pt x="8625343" y="5045102"/>
                  <a:pt x="8625343" y="5045102"/>
                  <a:pt x="8625343" y="5045102"/>
                </a:cubicBezTo>
                <a:cubicBezTo>
                  <a:pt x="8593878" y="5087938"/>
                  <a:pt x="8542114" y="5087938"/>
                  <a:pt x="8510649" y="5045102"/>
                </a:cubicBezTo>
                <a:cubicBezTo>
                  <a:pt x="8456855" y="4972689"/>
                  <a:pt x="8456855" y="4972689"/>
                  <a:pt x="8456855" y="4972689"/>
                </a:cubicBezTo>
                <a:cubicBezTo>
                  <a:pt x="8403061" y="5045102"/>
                  <a:pt x="8403061" y="5045102"/>
                  <a:pt x="8403061" y="5045102"/>
                </a:cubicBezTo>
                <a:cubicBezTo>
                  <a:pt x="8371597" y="5087938"/>
                  <a:pt x="8319832" y="5087938"/>
                  <a:pt x="8288368" y="5045102"/>
                </a:cubicBezTo>
                <a:cubicBezTo>
                  <a:pt x="8234574" y="4972689"/>
                  <a:pt x="8234574" y="4972689"/>
                  <a:pt x="8234574" y="4972689"/>
                </a:cubicBezTo>
                <a:cubicBezTo>
                  <a:pt x="8181794" y="5045102"/>
                  <a:pt x="8181794" y="5045102"/>
                  <a:pt x="8181794" y="5045102"/>
                </a:cubicBezTo>
                <a:cubicBezTo>
                  <a:pt x="8150330" y="5087938"/>
                  <a:pt x="8098566" y="5087938"/>
                  <a:pt x="8066086" y="5045102"/>
                </a:cubicBezTo>
                <a:cubicBezTo>
                  <a:pt x="8013307" y="4972689"/>
                  <a:pt x="8013307" y="4972689"/>
                  <a:pt x="8013307" y="4972689"/>
                </a:cubicBezTo>
                <a:cubicBezTo>
                  <a:pt x="7959513" y="5045102"/>
                  <a:pt x="7959513" y="5045102"/>
                  <a:pt x="7959513" y="5045102"/>
                </a:cubicBezTo>
                <a:cubicBezTo>
                  <a:pt x="7928048" y="5087938"/>
                  <a:pt x="7876284" y="5087938"/>
                  <a:pt x="7844819" y="5045102"/>
                </a:cubicBezTo>
                <a:cubicBezTo>
                  <a:pt x="7791025" y="4972689"/>
                  <a:pt x="7791025" y="4972689"/>
                  <a:pt x="7791025" y="4972689"/>
                </a:cubicBezTo>
                <a:cubicBezTo>
                  <a:pt x="7737231" y="5045102"/>
                  <a:pt x="7737231" y="5045102"/>
                  <a:pt x="7737231" y="5045102"/>
                </a:cubicBezTo>
                <a:cubicBezTo>
                  <a:pt x="7705766" y="5087938"/>
                  <a:pt x="7654002" y="5087938"/>
                  <a:pt x="7622538" y="5045102"/>
                </a:cubicBezTo>
                <a:cubicBezTo>
                  <a:pt x="7568744" y="4972689"/>
                  <a:pt x="7568744" y="4972689"/>
                  <a:pt x="7568744" y="4972689"/>
                </a:cubicBezTo>
                <a:cubicBezTo>
                  <a:pt x="7515964" y="5045102"/>
                  <a:pt x="7515964" y="5045102"/>
                  <a:pt x="7515964" y="5045102"/>
                </a:cubicBezTo>
                <a:cubicBezTo>
                  <a:pt x="7483485" y="5087938"/>
                  <a:pt x="7431721" y="5087938"/>
                  <a:pt x="7400256" y="5045102"/>
                </a:cubicBezTo>
                <a:cubicBezTo>
                  <a:pt x="7347477" y="4972689"/>
                  <a:pt x="7347477" y="4972689"/>
                  <a:pt x="7347477" y="4972689"/>
                </a:cubicBezTo>
                <a:cubicBezTo>
                  <a:pt x="7293683" y="5045102"/>
                  <a:pt x="7293683" y="5045102"/>
                  <a:pt x="7293683" y="5045102"/>
                </a:cubicBezTo>
                <a:cubicBezTo>
                  <a:pt x="7262218" y="5087938"/>
                  <a:pt x="7210454" y="5087938"/>
                  <a:pt x="7178989" y="5045102"/>
                </a:cubicBezTo>
                <a:cubicBezTo>
                  <a:pt x="7125195" y="4972689"/>
                  <a:pt x="7125195" y="4972689"/>
                  <a:pt x="7125195" y="4972689"/>
                </a:cubicBezTo>
                <a:cubicBezTo>
                  <a:pt x="7071401" y="5045102"/>
                  <a:pt x="7071401" y="5045102"/>
                  <a:pt x="7071401" y="5045102"/>
                </a:cubicBezTo>
                <a:cubicBezTo>
                  <a:pt x="7039936" y="5087938"/>
                  <a:pt x="6988172" y="5087938"/>
                  <a:pt x="6956708" y="5045102"/>
                </a:cubicBezTo>
                <a:cubicBezTo>
                  <a:pt x="6902913" y="4972689"/>
                  <a:pt x="6902913" y="4972689"/>
                  <a:pt x="6902913" y="4972689"/>
                </a:cubicBezTo>
                <a:cubicBezTo>
                  <a:pt x="6849119" y="5045102"/>
                  <a:pt x="6849119" y="5045102"/>
                  <a:pt x="6849119" y="5045102"/>
                </a:cubicBezTo>
                <a:cubicBezTo>
                  <a:pt x="6817655" y="5087938"/>
                  <a:pt x="6765890" y="5087938"/>
                  <a:pt x="6734426" y="5045102"/>
                </a:cubicBezTo>
                <a:cubicBezTo>
                  <a:pt x="6680632" y="4972689"/>
                  <a:pt x="6680632" y="4972689"/>
                  <a:pt x="6680632" y="4972689"/>
                </a:cubicBezTo>
                <a:cubicBezTo>
                  <a:pt x="6627852" y="5045102"/>
                  <a:pt x="6627852" y="5045102"/>
                  <a:pt x="6627852" y="5045102"/>
                </a:cubicBezTo>
                <a:cubicBezTo>
                  <a:pt x="6596388" y="5087938"/>
                  <a:pt x="6544624" y="5087938"/>
                  <a:pt x="6512144" y="5045102"/>
                </a:cubicBezTo>
                <a:cubicBezTo>
                  <a:pt x="6459365" y="4972689"/>
                  <a:pt x="6459365" y="4972689"/>
                  <a:pt x="6459365" y="4972689"/>
                </a:cubicBezTo>
                <a:cubicBezTo>
                  <a:pt x="6405571" y="5045102"/>
                  <a:pt x="6405571" y="5045102"/>
                  <a:pt x="6405571" y="5045102"/>
                </a:cubicBezTo>
                <a:cubicBezTo>
                  <a:pt x="6374106" y="5087938"/>
                  <a:pt x="6322342" y="5087938"/>
                  <a:pt x="6290877" y="5045102"/>
                </a:cubicBezTo>
                <a:cubicBezTo>
                  <a:pt x="6237083" y="4972689"/>
                  <a:pt x="6237083" y="4972689"/>
                  <a:pt x="6237083" y="4972689"/>
                </a:cubicBezTo>
                <a:cubicBezTo>
                  <a:pt x="6183289" y="5045102"/>
                  <a:pt x="6183289" y="5045102"/>
                  <a:pt x="6183289" y="5045102"/>
                </a:cubicBezTo>
                <a:cubicBezTo>
                  <a:pt x="6151824" y="5087938"/>
                  <a:pt x="6100060" y="5087938"/>
                  <a:pt x="6068596" y="5045102"/>
                </a:cubicBezTo>
                <a:cubicBezTo>
                  <a:pt x="6014801" y="4972689"/>
                  <a:pt x="6014801" y="4972689"/>
                  <a:pt x="6014801" y="4972689"/>
                </a:cubicBezTo>
                <a:cubicBezTo>
                  <a:pt x="5962022" y="5045102"/>
                  <a:pt x="5962022" y="5045102"/>
                  <a:pt x="5962022" y="5045102"/>
                </a:cubicBezTo>
                <a:cubicBezTo>
                  <a:pt x="5929543" y="5087938"/>
                  <a:pt x="5877778" y="5087938"/>
                  <a:pt x="5846314" y="5045102"/>
                </a:cubicBezTo>
                <a:cubicBezTo>
                  <a:pt x="5793535" y="4972689"/>
                  <a:pt x="5793535" y="4972689"/>
                  <a:pt x="5793535" y="4972689"/>
                </a:cubicBezTo>
                <a:cubicBezTo>
                  <a:pt x="5739741" y="5045102"/>
                  <a:pt x="5739741" y="5045102"/>
                  <a:pt x="5739741" y="5045102"/>
                </a:cubicBezTo>
                <a:cubicBezTo>
                  <a:pt x="5708276" y="5087938"/>
                  <a:pt x="5656512" y="5087938"/>
                  <a:pt x="5624032" y="5045102"/>
                </a:cubicBezTo>
                <a:cubicBezTo>
                  <a:pt x="5571253" y="4972689"/>
                  <a:pt x="5571253" y="4972689"/>
                  <a:pt x="5571253" y="4972689"/>
                </a:cubicBezTo>
                <a:cubicBezTo>
                  <a:pt x="5517459" y="5045102"/>
                  <a:pt x="5517459" y="5045102"/>
                  <a:pt x="5517459" y="5045102"/>
                </a:cubicBezTo>
                <a:cubicBezTo>
                  <a:pt x="5485994" y="5087938"/>
                  <a:pt x="5434230" y="5087938"/>
                  <a:pt x="5402765" y="5045102"/>
                </a:cubicBezTo>
                <a:cubicBezTo>
                  <a:pt x="5348971" y="4972689"/>
                  <a:pt x="5348971" y="4972689"/>
                  <a:pt x="5348971" y="4972689"/>
                </a:cubicBezTo>
                <a:cubicBezTo>
                  <a:pt x="5295177" y="5045102"/>
                  <a:pt x="5295177" y="5045102"/>
                  <a:pt x="5295177" y="5045102"/>
                </a:cubicBezTo>
                <a:cubicBezTo>
                  <a:pt x="5263713" y="5087938"/>
                  <a:pt x="5211948" y="5087938"/>
                  <a:pt x="5180484" y="5045102"/>
                </a:cubicBezTo>
                <a:cubicBezTo>
                  <a:pt x="5126690" y="4972689"/>
                  <a:pt x="5126690" y="4972689"/>
                  <a:pt x="5126690" y="4972689"/>
                </a:cubicBezTo>
                <a:cubicBezTo>
                  <a:pt x="5073910" y="5045102"/>
                  <a:pt x="5073910" y="5045102"/>
                  <a:pt x="5073910" y="5045102"/>
                </a:cubicBezTo>
                <a:cubicBezTo>
                  <a:pt x="5042446" y="5087938"/>
                  <a:pt x="4990682" y="5087938"/>
                  <a:pt x="4958202" y="5045102"/>
                </a:cubicBezTo>
                <a:cubicBezTo>
                  <a:pt x="4905423" y="4972689"/>
                  <a:pt x="4905423" y="4972689"/>
                  <a:pt x="4905423" y="4972689"/>
                </a:cubicBezTo>
                <a:cubicBezTo>
                  <a:pt x="4851629" y="5045102"/>
                  <a:pt x="4851629" y="5045102"/>
                  <a:pt x="4851629" y="5045102"/>
                </a:cubicBezTo>
                <a:cubicBezTo>
                  <a:pt x="4820164" y="5087938"/>
                  <a:pt x="4768400" y="5087938"/>
                  <a:pt x="4736935" y="5045102"/>
                </a:cubicBezTo>
                <a:cubicBezTo>
                  <a:pt x="4683141" y="4972689"/>
                  <a:pt x="4683141" y="4972689"/>
                  <a:pt x="4683141" y="4972689"/>
                </a:cubicBezTo>
                <a:cubicBezTo>
                  <a:pt x="4629347" y="5045102"/>
                  <a:pt x="4629347" y="5045102"/>
                  <a:pt x="4629347" y="5045102"/>
                </a:cubicBezTo>
                <a:cubicBezTo>
                  <a:pt x="4597882" y="5087938"/>
                  <a:pt x="4546118" y="5087938"/>
                  <a:pt x="4514654" y="5045102"/>
                </a:cubicBezTo>
                <a:cubicBezTo>
                  <a:pt x="4460859" y="4972689"/>
                  <a:pt x="4460859" y="4972689"/>
                  <a:pt x="4460859" y="4972689"/>
                </a:cubicBezTo>
                <a:cubicBezTo>
                  <a:pt x="4408080" y="5045102"/>
                  <a:pt x="4408080" y="5045102"/>
                  <a:pt x="4408080" y="5045102"/>
                </a:cubicBezTo>
                <a:cubicBezTo>
                  <a:pt x="4375601" y="5087938"/>
                  <a:pt x="4323836" y="5087938"/>
                  <a:pt x="4292372" y="5045102"/>
                </a:cubicBezTo>
                <a:cubicBezTo>
                  <a:pt x="4238578" y="4972689"/>
                  <a:pt x="4238578" y="4972689"/>
                  <a:pt x="4238578" y="4972689"/>
                </a:cubicBezTo>
                <a:cubicBezTo>
                  <a:pt x="4185798" y="5045102"/>
                  <a:pt x="4185798" y="5045102"/>
                  <a:pt x="4185798" y="5045102"/>
                </a:cubicBezTo>
                <a:cubicBezTo>
                  <a:pt x="4154334" y="5087938"/>
                  <a:pt x="4102570" y="5087938"/>
                  <a:pt x="4070090" y="5045102"/>
                </a:cubicBezTo>
                <a:cubicBezTo>
                  <a:pt x="4017311" y="4972689"/>
                  <a:pt x="4017311" y="4972689"/>
                  <a:pt x="4017311" y="4972689"/>
                </a:cubicBezTo>
                <a:cubicBezTo>
                  <a:pt x="3963517" y="5045102"/>
                  <a:pt x="3963517" y="5045102"/>
                  <a:pt x="3963517" y="5045102"/>
                </a:cubicBezTo>
                <a:cubicBezTo>
                  <a:pt x="3932052" y="5087938"/>
                  <a:pt x="3880288" y="5087938"/>
                  <a:pt x="3848824" y="5045102"/>
                </a:cubicBezTo>
                <a:cubicBezTo>
                  <a:pt x="3795029" y="4972689"/>
                  <a:pt x="3795029" y="4972689"/>
                  <a:pt x="3795029" y="4972689"/>
                </a:cubicBezTo>
                <a:cubicBezTo>
                  <a:pt x="3741235" y="5045102"/>
                  <a:pt x="3741235" y="5045102"/>
                  <a:pt x="3741235" y="5045102"/>
                </a:cubicBezTo>
                <a:cubicBezTo>
                  <a:pt x="3709771" y="5087938"/>
                  <a:pt x="3658006" y="5087938"/>
                  <a:pt x="3626542" y="5045102"/>
                </a:cubicBezTo>
                <a:cubicBezTo>
                  <a:pt x="3572748" y="4972689"/>
                  <a:pt x="3572748" y="4972689"/>
                  <a:pt x="3572748" y="4972689"/>
                </a:cubicBezTo>
                <a:cubicBezTo>
                  <a:pt x="3519968" y="5045102"/>
                  <a:pt x="3519968" y="5045102"/>
                  <a:pt x="3519968" y="5045102"/>
                </a:cubicBezTo>
                <a:cubicBezTo>
                  <a:pt x="3487489" y="5087938"/>
                  <a:pt x="3435725" y="5087938"/>
                  <a:pt x="3404260" y="5045102"/>
                </a:cubicBezTo>
                <a:cubicBezTo>
                  <a:pt x="3351481" y="4972689"/>
                  <a:pt x="3351481" y="4972689"/>
                  <a:pt x="3351481" y="4972689"/>
                </a:cubicBezTo>
                <a:cubicBezTo>
                  <a:pt x="3297686" y="5045102"/>
                  <a:pt x="3297686" y="5045102"/>
                  <a:pt x="3297686" y="5045102"/>
                </a:cubicBezTo>
                <a:cubicBezTo>
                  <a:pt x="3266222" y="5087938"/>
                  <a:pt x="3214458" y="5087938"/>
                  <a:pt x="3182993" y="5045102"/>
                </a:cubicBezTo>
                <a:cubicBezTo>
                  <a:pt x="3129199" y="4972689"/>
                  <a:pt x="3129199" y="4972689"/>
                  <a:pt x="3129199" y="4972689"/>
                </a:cubicBezTo>
                <a:cubicBezTo>
                  <a:pt x="3075405" y="5045102"/>
                  <a:pt x="3075405" y="5045102"/>
                  <a:pt x="3075405" y="5045102"/>
                </a:cubicBezTo>
                <a:cubicBezTo>
                  <a:pt x="3043940" y="5087938"/>
                  <a:pt x="2992176" y="5087938"/>
                  <a:pt x="2960711" y="5045102"/>
                </a:cubicBezTo>
                <a:cubicBezTo>
                  <a:pt x="2906917" y="4972689"/>
                  <a:pt x="2906917" y="4972689"/>
                  <a:pt x="2906917" y="4972689"/>
                </a:cubicBezTo>
                <a:cubicBezTo>
                  <a:pt x="2854138" y="5045102"/>
                  <a:pt x="2854138" y="5045102"/>
                  <a:pt x="2854138" y="5045102"/>
                </a:cubicBezTo>
                <a:cubicBezTo>
                  <a:pt x="2821658" y="5087938"/>
                  <a:pt x="2769894" y="5087938"/>
                  <a:pt x="2738430" y="5045102"/>
                </a:cubicBezTo>
                <a:cubicBezTo>
                  <a:pt x="2684636" y="4972689"/>
                  <a:pt x="2684636" y="4972689"/>
                  <a:pt x="2684636" y="4972689"/>
                </a:cubicBezTo>
                <a:cubicBezTo>
                  <a:pt x="2631857" y="5045102"/>
                  <a:pt x="2631857" y="5045102"/>
                  <a:pt x="2631857" y="5045102"/>
                </a:cubicBezTo>
                <a:cubicBezTo>
                  <a:pt x="2600392" y="5087938"/>
                  <a:pt x="2548627" y="5087938"/>
                  <a:pt x="2516148" y="5045102"/>
                </a:cubicBezTo>
                <a:cubicBezTo>
                  <a:pt x="2463369" y="4972689"/>
                  <a:pt x="2463369" y="4972689"/>
                  <a:pt x="2463369" y="4972689"/>
                </a:cubicBezTo>
                <a:cubicBezTo>
                  <a:pt x="2409575" y="5045102"/>
                  <a:pt x="2409575" y="5045102"/>
                  <a:pt x="2409575" y="5045102"/>
                </a:cubicBezTo>
                <a:cubicBezTo>
                  <a:pt x="2378110" y="5087938"/>
                  <a:pt x="2326346" y="5087938"/>
                  <a:pt x="2294881" y="5045102"/>
                </a:cubicBezTo>
                <a:cubicBezTo>
                  <a:pt x="2241087" y="4972689"/>
                  <a:pt x="2241087" y="4972689"/>
                  <a:pt x="2241087" y="4972689"/>
                </a:cubicBezTo>
                <a:cubicBezTo>
                  <a:pt x="2187293" y="5045102"/>
                  <a:pt x="2187293" y="5045102"/>
                  <a:pt x="2187293" y="5045102"/>
                </a:cubicBezTo>
                <a:cubicBezTo>
                  <a:pt x="2155829" y="5087938"/>
                  <a:pt x="2104064" y="5087938"/>
                  <a:pt x="2072600" y="5045102"/>
                </a:cubicBezTo>
                <a:cubicBezTo>
                  <a:pt x="2018805" y="4972689"/>
                  <a:pt x="2018805" y="4972689"/>
                  <a:pt x="2018805" y="4972689"/>
                </a:cubicBezTo>
                <a:cubicBezTo>
                  <a:pt x="1966026" y="5045102"/>
                  <a:pt x="1966026" y="5045102"/>
                  <a:pt x="1966026" y="5045102"/>
                </a:cubicBezTo>
                <a:cubicBezTo>
                  <a:pt x="1933547" y="5087938"/>
                  <a:pt x="1881783" y="5087938"/>
                  <a:pt x="1850318" y="5045102"/>
                </a:cubicBezTo>
                <a:cubicBezTo>
                  <a:pt x="1797539" y="4972689"/>
                  <a:pt x="1797539" y="4972689"/>
                  <a:pt x="1797539" y="4972689"/>
                </a:cubicBezTo>
                <a:cubicBezTo>
                  <a:pt x="1743744" y="5045102"/>
                  <a:pt x="1743744" y="5045102"/>
                  <a:pt x="1743744" y="5045102"/>
                </a:cubicBezTo>
                <a:cubicBezTo>
                  <a:pt x="1712280" y="5087938"/>
                  <a:pt x="1660516" y="5087938"/>
                  <a:pt x="1629051" y="5045102"/>
                </a:cubicBezTo>
                <a:cubicBezTo>
                  <a:pt x="1575257" y="4972689"/>
                  <a:pt x="1575257" y="4972689"/>
                  <a:pt x="1575257" y="4972689"/>
                </a:cubicBezTo>
                <a:cubicBezTo>
                  <a:pt x="1521463" y="5045102"/>
                  <a:pt x="1521463" y="5045102"/>
                  <a:pt x="1521463" y="5045102"/>
                </a:cubicBezTo>
                <a:cubicBezTo>
                  <a:pt x="1489998" y="5087938"/>
                  <a:pt x="1438234" y="5087938"/>
                  <a:pt x="1406769" y="5045102"/>
                </a:cubicBezTo>
                <a:cubicBezTo>
                  <a:pt x="1352975" y="4972689"/>
                  <a:pt x="1352975" y="4972689"/>
                  <a:pt x="1352975" y="4972689"/>
                </a:cubicBezTo>
                <a:cubicBezTo>
                  <a:pt x="1299181" y="5045102"/>
                  <a:pt x="1299181" y="5045102"/>
                  <a:pt x="1299181" y="5045102"/>
                </a:cubicBezTo>
                <a:cubicBezTo>
                  <a:pt x="1267716" y="5087938"/>
                  <a:pt x="1215952" y="5087938"/>
                  <a:pt x="1184488" y="5045102"/>
                </a:cubicBezTo>
                <a:cubicBezTo>
                  <a:pt x="1130693" y="4972689"/>
                  <a:pt x="1130693" y="4972689"/>
                  <a:pt x="1130693" y="4972689"/>
                </a:cubicBezTo>
                <a:cubicBezTo>
                  <a:pt x="1077914" y="5045102"/>
                  <a:pt x="1077914" y="5045102"/>
                  <a:pt x="1077914" y="5045102"/>
                </a:cubicBezTo>
                <a:cubicBezTo>
                  <a:pt x="1046450" y="5087938"/>
                  <a:pt x="994686" y="5087938"/>
                  <a:pt x="962206" y="5045102"/>
                </a:cubicBezTo>
                <a:cubicBezTo>
                  <a:pt x="909427" y="4972689"/>
                  <a:pt x="909427" y="4972689"/>
                  <a:pt x="909427" y="4972689"/>
                </a:cubicBezTo>
                <a:cubicBezTo>
                  <a:pt x="855633" y="5045102"/>
                  <a:pt x="855633" y="5045102"/>
                  <a:pt x="855633" y="5045102"/>
                </a:cubicBezTo>
                <a:cubicBezTo>
                  <a:pt x="824168" y="5087938"/>
                  <a:pt x="772404" y="5087938"/>
                  <a:pt x="740939" y="5045102"/>
                </a:cubicBezTo>
                <a:cubicBezTo>
                  <a:pt x="687145" y="4972689"/>
                  <a:pt x="687145" y="4972689"/>
                  <a:pt x="687145" y="4972689"/>
                </a:cubicBezTo>
                <a:cubicBezTo>
                  <a:pt x="633351" y="5045102"/>
                  <a:pt x="633351" y="5045102"/>
                  <a:pt x="633351" y="5045102"/>
                </a:cubicBezTo>
                <a:cubicBezTo>
                  <a:pt x="601886" y="5087938"/>
                  <a:pt x="550122" y="5087938"/>
                  <a:pt x="518658" y="5045102"/>
                </a:cubicBezTo>
                <a:cubicBezTo>
                  <a:pt x="464863" y="4972689"/>
                  <a:pt x="464863" y="4972689"/>
                  <a:pt x="464863" y="4972689"/>
                </a:cubicBezTo>
                <a:cubicBezTo>
                  <a:pt x="412084" y="5045102"/>
                  <a:pt x="412084" y="5045102"/>
                  <a:pt x="412084" y="5045102"/>
                </a:cubicBezTo>
                <a:cubicBezTo>
                  <a:pt x="379605" y="5087938"/>
                  <a:pt x="327840" y="5087938"/>
                  <a:pt x="296376" y="5045102"/>
                </a:cubicBezTo>
                <a:cubicBezTo>
                  <a:pt x="243597" y="4972689"/>
                  <a:pt x="243597" y="4972689"/>
                  <a:pt x="243597" y="4972689"/>
                </a:cubicBezTo>
                <a:cubicBezTo>
                  <a:pt x="189802" y="5045102"/>
                  <a:pt x="189802" y="5045102"/>
                  <a:pt x="189802" y="5045102"/>
                </a:cubicBezTo>
                <a:cubicBezTo>
                  <a:pt x="158338" y="5087938"/>
                  <a:pt x="106574" y="5087938"/>
                  <a:pt x="75109" y="5045102"/>
                </a:cubicBezTo>
                <a:cubicBezTo>
                  <a:pt x="14210" y="4962490"/>
                  <a:pt x="14210" y="4962490"/>
                  <a:pt x="14210" y="4962490"/>
                </a:cubicBezTo>
                <a:cubicBezTo>
                  <a:pt x="4060" y="4950251"/>
                  <a:pt x="0" y="4938013"/>
                  <a:pt x="0" y="4926794"/>
                </a:cubicBezTo>
                <a:cubicBezTo>
                  <a:pt x="0" y="4901296"/>
                  <a:pt x="0" y="4878986"/>
                  <a:pt x="0" y="4859464"/>
                </a:cubicBezTo>
                <a:lnTo>
                  <a:pt x="0" y="4846638"/>
                </a:lnTo>
                <a:lnTo>
                  <a:pt x="0" y="4808867"/>
                </a:lnTo>
                <a:lnTo>
                  <a:pt x="0" y="4772613"/>
                </a:lnTo>
                <a:lnTo>
                  <a:pt x="0" y="4748311"/>
                </a:lnTo>
                <a:lnTo>
                  <a:pt x="0" y="4733570"/>
                </a:lnTo>
                <a:lnTo>
                  <a:pt x="0" y="4726000"/>
                </a:lnTo>
                <a:lnTo>
                  <a:pt x="0" y="4722813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/>
          <p:cNvSpPr>
            <a:spLocks/>
          </p:cNvSpPr>
          <p:nvPr/>
        </p:nvSpPr>
        <p:spPr bwMode="auto">
          <a:xfrm rot="16200000" flipV="1">
            <a:off x="-1985962" y="1985962"/>
            <a:ext cx="6858000" cy="2886075"/>
          </a:xfrm>
          <a:custGeom>
            <a:avLst/>
            <a:gdLst>
              <a:gd name="T0" fmla="*/ 6858000 w 6858003"/>
              <a:gd name="T1" fmla="*/ 230322 h 2886212"/>
              <a:gd name="T2" fmla="*/ 6857999 w 6858003"/>
              <a:gd name="T3" fmla="*/ 60912 h 2886212"/>
              <a:gd name="T4" fmla="*/ 6836652 w 6858003"/>
              <a:gd name="T5" fmla="*/ 32125 h 2886212"/>
              <a:gd name="T6" fmla="*/ 6668472 w 6858003"/>
              <a:gd name="T7" fmla="*/ 104535 h 2886212"/>
              <a:gd name="T8" fmla="*/ 6500291 w 6858003"/>
              <a:gd name="T9" fmla="*/ 32125 h 2886212"/>
              <a:gd name="T10" fmla="*/ 6393911 w 6858003"/>
              <a:gd name="T11" fmla="*/ 32125 h 2886212"/>
              <a:gd name="T12" fmla="*/ 6225730 w 6858003"/>
              <a:gd name="T13" fmla="*/ 104535 h 2886212"/>
              <a:gd name="T14" fmla="*/ 6057550 w 6858003"/>
              <a:gd name="T15" fmla="*/ 32125 h 2886212"/>
              <a:gd name="T16" fmla="*/ 5951170 w 6858003"/>
              <a:gd name="T17" fmla="*/ 32125 h 2886212"/>
              <a:gd name="T18" fmla="*/ 5782989 w 6858003"/>
              <a:gd name="T19" fmla="*/ 104535 h 2886212"/>
              <a:gd name="T20" fmla="*/ 5613796 w 6858003"/>
              <a:gd name="T21" fmla="*/ 32125 h 2886212"/>
              <a:gd name="T22" fmla="*/ 5507417 w 6858003"/>
              <a:gd name="T23" fmla="*/ 32125 h 2886212"/>
              <a:gd name="T24" fmla="*/ 5339236 w 6858003"/>
              <a:gd name="T25" fmla="*/ 104535 h 2886212"/>
              <a:gd name="T26" fmla="*/ 5171055 w 6858003"/>
              <a:gd name="T27" fmla="*/ 32125 h 2886212"/>
              <a:gd name="T28" fmla="*/ 5064675 w 6858003"/>
              <a:gd name="T29" fmla="*/ 32125 h 2886212"/>
              <a:gd name="T30" fmla="*/ 4896495 w 6858003"/>
              <a:gd name="T31" fmla="*/ 104535 h 2886212"/>
              <a:gd name="T32" fmla="*/ 4728314 w 6858003"/>
              <a:gd name="T33" fmla="*/ 32125 h 2886212"/>
              <a:gd name="T34" fmla="*/ 4620921 w 6858003"/>
              <a:gd name="T35" fmla="*/ 32125 h 2886212"/>
              <a:gd name="T36" fmla="*/ 4452740 w 6858003"/>
              <a:gd name="T37" fmla="*/ 104535 h 2886212"/>
              <a:gd name="T38" fmla="*/ 4284560 w 6858003"/>
              <a:gd name="T39" fmla="*/ 32125 h 2886212"/>
              <a:gd name="T40" fmla="*/ 4178179 w 6858003"/>
              <a:gd name="T41" fmla="*/ 32125 h 2886212"/>
              <a:gd name="T42" fmla="*/ 4009999 w 6858003"/>
              <a:gd name="T43" fmla="*/ 104535 h 2886212"/>
              <a:gd name="T44" fmla="*/ 3841818 w 6858003"/>
              <a:gd name="T45" fmla="*/ 32125 h 2886212"/>
              <a:gd name="T46" fmla="*/ 3734426 w 6858003"/>
              <a:gd name="T47" fmla="*/ 32125 h 2886212"/>
              <a:gd name="T48" fmla="*/ 3566244 w 6858003"/>
              <a:gd name="T49" fmla="*/ 104535 h 2886212"/>
              <a:gd name="T50" fmla="*/ 3398065 w 6858003"/>
              <a:gd name="T51" fmla="*/ 32125 h 2886212"/>
              <a:gd name="T52" fmla="*/ 3291685 w 6858003"/>
              <a:gd name="T53" fmla="*/ 32125 h 2886212"/>
              <a:gd name="T54" fmla="*/ 3123505 w 6858003"/>
              <a:gd name="T55" fmla="*/ 104535 h 2886212"/>
              <a:gd name="T56" fmla="*/ 2955323 w 6858003"/>
              <a:gd name="T57" fmla="*/ 32125 h 2886212"/>
              <a:gd name="T58" fmla="*/ 2848944 w 6858003"/>
              <a:gd name="T59" fmla="*/ 32125 h 2886212"/>
              <a:gd name="T60" fmla="*/ 2679750 w 6858003"/>
              <a:gd name="T61" fmla="*/ 104535 h 2886212"/>
              <a:gd name="T62" fmla="*/ 2511569 w 6858003"/>
              <a:gd name="T63" fmla="*/ 32125 h 2886212"/>
              <a:gd name="T64" fmla="*/ 2405190 w 6858003"/>
              <a:gd name="T65" fmla="*/ 32125 h 2886212"/>
              <a:gd name="T66" fmla="*/ 2237009 w 6858003"/>
              <a:gd name="T67" fmla="*/ 104535 h 2886212"/>
              <a:gd name="T68" fmla="*/ 2068829 w 6858003"/>
              <a:gd name="T69" fmla="*/ 32125 h 2886212"/>
              <a:gd name="T70" fmla="*/ 1962449 w 6858003"/>
              <a:gd name="T71" fmla="*/ 32125 h 2886212"/>
              <a:gd name="T72" fmla="*/ 1794268 w 6858003"/>
              <a:gd name="T73" fmla="*/ 104535 h 2886212"/>
              <a:gd name="T74" fmla="*/ 1626087 w 6858003"/>
              <a:gd name="T75" fmla="*/ 32125 h 2886212"/>
              <a:gd name="T76" fmla="*/ 1518695 w 6858003"/>
              <a:gd name="T77" fmla="*/ 32125 h 2886212"/>
              <a:gd name="T78" fmla="*/ 1350514 w 6858003"/>
              <a:gd name="T79" fmla="*/ 104535 h 2886212"/>
              <a:gd name="T80" fmla="*/ 1182333 w 6858003"/>
              <a:gd name="T81" fmla="*/ 32125 h 2886212"/>
              <a:gd name="T82" fmla="*/ 1075954 w 6858003"/>
              <a:gd name="T83" fmla="*/ 32125 h 2886212"/>
              <a:gd name="T84" fmla="*/ 907774 w 6858003"/>
              <a:gd name="T85" fmla="*/ 104535 h 2886212"/>
              <a:gd name="T86" fmla="*/ 739593 w 6858003"/>
              <a:gd name="T87" fmla="*/ 32125 h 2886212"/>
              <a:gd name="T88" fmla="*/ 632200 w 6858003"/>
              <a:gd name="T89" fmla="*/ 32125 h 2886212"/>
              <a:gd name="T90" fmla="*/ 464019 w 6858003"/>
              <a:gd name="T91" fmla="*/ 104535 h 2886212"/>
              <a:gd name="T92" fmla="*/ 295839 w 6858003"/>
              <a:gd name="T93" fmla="*/ 32125 h 2886212"/>
              <a:gd name="T94" fmla="*/ 189459 w 6858003"/>
              <a:gd name="T95" fmla="*/ 32125 h 2886212"/>
              <a:gd name="T96" fmla="*/ 14186 w 6858003"/>
              <a:gd name="T97" fmla="*/ 114734 h 2886212"/>
              <a:gd name="T98" fmla="*/ 2 w 6858003"/>
              <a:gd name="T99" fmla="*/ 217755 h 2886212"/>
              <a:gd name="T100" fmla="*/ 0 w 6858003"/>
              <a:gd name="T101" fmla="*/ 230322 h 2886212"/>
              <a:gd name="T102" fmla="*/ 6858000 w 6858003"/>
              <a:gd name="T103" fmla="*/ 2886075 h 288621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8003" h="2886212">
                <a:moveTo>
                  <a:pt x="6858003" y="2886212"/>
                </a:moveTo>
                <a:lnTo>
                  <a:pt x="6858003" y="230333"/>
                </a:lnTo>
                <a:lnTo>
                  <a:pt x="6858002" y="230333"/>
                </a:lnTo>
                <a:lnTo>
                  <a:pt x="6858002" y="60915"/>
                </a:lnTo>
                <a:lnTo>
                  <a:pt x="6843367" y="41179"/>
                </a:lnTo>
                <a:cubicBezTo>
                  <a:pt x="6836655" y="32127"/>
                  <a:pt x="6836655" y="32127"/>
                  <a:pt x="6836655" y="32127"/>
                </a:cubicBezTo>
                <a:cubicBezTo>
                  <a:pt x="6805248" y="-10709"/>
                  <a:pt x="6753578" y="-10709"/>
                  <a:pt x="6722171" y="32127"/>
                </a:cubicBezTo>
                <a:cubicBezTo>
                  <a:pt x="6668475" y="104540"/>
                  <a:pt x="6668475" y="104540"/>
                  <a:pt x="6668475" y="104540"/>
                </a:cubicBezTo>
                <a:cubicBezTo>
                  <a:pt x="6615791" y="32127"/>
                  <a:pt x="6615791" y="32127"/>
                  <a:pt x="6615791" y="32127"/>
                </a:cubicBezTo>
                <a:cubicBezTo>
                  <a:pt x="6584384" y="-10709"/>
                  <a:pt x="6532714" y="-10709"/>
                  <a:pt x="6500294" y="32127"/>
                </a:cubicBezTo>
                <a:cubicBezTo>
                  <a:pt x="6447611" y="104540"/>
                  <a:pt x="6447611" y="104540"/>
                  <a:pt x="6447611" y="104540"/>
                </a:cubicBezTo>
                <a:cubicBezTo>
                  <a:pt x="6393914" y="32127"/>
                  <a:pt x="6393914" y="32127"/>
                  <a:pt x="6393914" y="32127"/>
                </a:cubicBezTo>
                <a:cubicBezTo>
                  <a:pt x="6362507" y="-10709"/>
                  <a:pt x="6310837" y="-10709"/>
                  <a:pt x="6279429" y="32127"/>
                </a:cubicBezTo>
                <a:cubicBezTo>
                  <a:pt x="6225733" y="104540"/>
                  <a:pt x="6225733" y="104540"/>
                  <a:pt x="6225733" y="104540"/>
                </a:cubicBezTo>
                <a:cubicBezTo>
                  <a:pt x="6172037" y="32127"/>
                  <a:pt x="6172037" y="32127"/>
                  <a:pt x="6172037" y="32127"/>
                </a:cubicBezTo>
                <a:cubicBezTo>
                  <a:pt x="6140629" y="-10709"/>
                  <a:pt x="6088960" y="-10709"/>
                  <a:pt x="6057553" y="32127"/>
                </a:cubicBezTo>
                <a:cubicBezTo>
                  <a:pt x="6003856" y="104540"/>
                  <a:pt x="6003856" y="104540"/>
                  <a:pt x="6003856" y="104540"/>
                </a:cubicBezTo>
                <a:cubicBezTo>
                  <a:pt x="5951173" y="32127"/>
                  <a:pt x="5951173" y="32127"/>
                  <a:pt x="5951173" y="32127"/>
                </a:cubicBezTo>
                <a:cubicBezTo>
                  <a:pt x="5918753" y="-10709"/>
                  <a:pt x="5867082" y="-10709"/>
                  <a:pt x="5835675" y="32127"/>
                </a:cubicBezTo>
                <a:cubicBezTo>
                  <a:pt x="5782992" y="104540"/>
                  <a:pt x="5782992" y="104540"/>
                  <a:pt x="5782992" y="104540"/>
                </a:cubicBezTo>
                <a:cubicBezTo>
                  <a:pt x="5729296" y="32127"/>
                  <a:pt x="5729296" y="32127"/>
                  <a:pt x="5729296" y="32127"/>
                </a:cubicBezTo>
                <a:cubicBezTo>
                  <a:pt x="5697889" y="-10709"/>
                  <a:pt x="5646219" y="-10709"/>
                  <a:pt x="5613798" y="32127"/>
                </a:cubicBezTo>
                <a:cubicBezTo>
                  <a:pt x="5561115" y="104540"/>
                  <a:pt x="5561115" y="104540"/>
                  <a:pt x="5561115" y="104540"/>
                </a:cubicBezTo>
                <a:cubicBezTo>
                  <a:pt x="5507419" y="32127"/>
                  <a:pt x="5507419" y="32127"/>
                  <a:pt x="5507419" y="32127"/>
                </a:cubicBezTo>
                <a:cubicBezTo>
                  <a:pt x="5476011" y="-10709"/>
                  <a:pt x="5424341" y="-10709"/>
                  <a:pt x="5392934" y="32127"/>
                </a:cubicBezTo>
                <a:cubicBezTo>
                  <a:pt x="5339238" y="104540"/>
                  <a:pt x="5339238" y="104540"/>
                  <a:pt x="5339238" y="104540"/>
                </a:cubicBezTo>
                <a:cubicBezTo>
                  <a:pt x="5285542" y="32127"/>
                  <a:pt x="5285542" y="32127"/>
                  <a:pt x="5285542" y="32127"/>
                </a:cubicBezTo>
                <a:cubicBezTo>
                  <a:pt x="5254135" y="-10709"/>
                  <a:pt x="5202464" y="-10709"/>
                  <a:pt x="5171057" y="32127"/>
                </a:cubicBezTo>
                <a:cubicBezTo>
                  <a:pt x="5117361" y="104540"/>
                  <a:pt x="5117361" y="104540"/>
                  <a:pt x="5117361" y="104540"/>
                </a:cubicBezTo>
                <a:cubicBezTo>
                  <a:pt x="5064677" y="32127"/>
                  <a:pt x="5064677" y="32127"/>
                  <a:pt x="5064677" y="32127"/>
                </a:cubicBezTo>
                <a:cubicBezTo>
                  <a:pt x="5033270" y="-10709"/>
                  <a:pt x="4981601" y="-10709"/>
                  <a:pt x="4949180" y="32127"/>
                </a:cubicBezTo>
                <a:cubicBezTo>
                  <a:pt x="4896497" y="104540"/>
                  <a:pt x="4896497" y="104540"/>
                  <a:pt x="4896497" y="104540"/>
                </a:cubicBezTo>
                <a:cubicBezTo>
                  <a:pt x="4842801" y="32127"/>
                  <a:pt x="4842801" y="32127"/>
                  <a:pt x="4842801" y="32127"/>
                </a:cubicBezTo>
                <a:cubicBezTo>
                  <a:pt x="4811393" y="-10709"/>
                  <a:pt x="4759723" y="-10709"/>
                  <a:pt x="4728316" y="32127"/>
                </a:cubicBezTo>
                <a:cubicBezTo>
                  <a:pt x="4674619" y="104540"/>
                  <a:pt x="4674619" y="104540"/>
                  <a:pt x="4674619" y="104540"/>
                </a:cubicBezTo>
                <a:cubicBezTo>
                  <a:pt x="4620923" y="32127"/>
                  <a:pt x="4620923" y="32127"/>
                  <a:pt x="4620923" y="32127"/>
                </a:cubicBezTo>
                <a:cubicBezTo>
                  <a:pt x="4589516" y="-10709"/>
                  <a:pt x="4537846" y="-10709"/>
                  <a:pt x="4506439" y="32127"/>
                </a:cubicBezTo>
                <a:cubicBezTo>
                  <a:pt x="4452742" y="104540"/>
                  <a:pt x="4452742" y="104540"/>
                  <a:pt x="4452742" y="104540"/>
                </a:cubicBezTo>
                <a:cubicBezTo>
                  <a:pt x="4400059" y="32127"/>
                  <a:pt x="4400059" y="32127"/>
                  <a:pt x="4400059" y="32127"/>
                </a:cubicBezTo>
                <a:cubicBezTo>
                  <a:pt x="4367639" y="-10709"/>
                  <a:pt x="4315968" y="-10709"/>
                  <a:pt x="4284562" y="32127"/>
                </a:cubicBezTo>
                <a:cubicBezTo>
                  <a:pt x="4230866" y="104540"/>
                  <a:pt x="4230866" y="104540"/>
                  <a:pt x="4230866" y="104540"/>
                </a:cubicBezTo>
                <a:cubicBezTo>
                  <a:pt x="4178181" y="32127"/>
                  <a:pt x="4178181" y="32127"/>
                  <a:pt x="4178181" y="32127"/>
                </a:cubicBezTo>
                <a:cubicBezTo>
                  <a:pt x="4146775" y="-10709"/>
                  <a:pt x="4095105" y="-10709"/>
                  <a:pt x="4062684" y="32127"/>
                </a:cubicBezTo>
                <a:cubicBezTo>
                  <a:pt x="4010001" y="104540"/>
                  <a:pt x="4010001" y="104540"/>
                  <a:pt x="4010001" y="104540"/>
                </a:cubicBezTo>
                <a:cubicBezTo>
                  <a:pt x="3956305" y="32127"/>
                  <a:pt x="3956305" y="32127"/>
                  <a:pt x="3956305" y="32127"/>
                </a:cubicBezTo>
                <a:cubicBezTo>
                  <a:pt x="3924897" y="-10709"/>
                  <a:pt x="3873228" y="-10709"/>
                  <a:pt x="3841820" y="32127"/>
                </a:cubicBezTo>
                <a:cubicBezTo>
                  <a:pt x="3788124" y="104540"/>
                  <a:pt x="3788124" y="104540"/>
                  <a:pt x="3788124" y="104540"/>
                </a:cubicBezTo>
                <a:cubicBezTo>
                  <a:pt x="3734428" y="32127"/>
                  <a:pt x="3734428" y="32127"/>
                  <a:pt x="3734428" y="32127"/>
                </a:cubicBezTo>
                <a:cubicBezTo>
                  <a:pt x="3703020" y="-10709"/>
                  <a:pt x="3651350" y="-10709"/>
                  <a:pt x="3619943" y="32127"/>
                </a:cubicBezTo>
                <a:cubicBezTo>
                  <a:pt x="3566246" y="104540"/>
                  <a:pt x="3566246" y="104540"/>
                  <a:pt x="3566246" y="104540"/>
                </a:cubicBezTo>
                <a:cubicBezTo>
                  <a:pt x="3513563" y="32127"/>
                  <a:pt x="3513563" y="32127"/>
                  <a:pt x="3513563" y="32127"/>
                </a:cubicBezTo>
                <a:cubicBezTo>
                  <a:pt x="3481144" y="-10709"/>
                  <a:pt x="3429473" y="-10709"/>
                  <a:pt x="3398066" y="32127"/>
                </a:cubicBezTo>
                <a:cubicBezTo>
                  <a:pt x="3345383" y="104540"/>
                  <a:pt x="3345383" y="104540"/>
                  <a:pt x="3345383" y="104540"/>
                </a:cubicBezTo>
                <a:cubicBezTo>
                  <a:pt x="3291686" y="32127"/>
                  <a:pt x="3291686" y="32127"/>
                  <a:pt x="3291686" y="32127"/>
                </a:cubicBezTo>
                <a:cubicBezTo>
                  <a:pt x="3260279" y="-10709"/>
                  <a:pt x="3208609" y="-10709"/>
                  <a:pt x="3177202" y="32127"/>
                </a:cubicBezTo>
                <a:cubicBezTo>
                  <a:pt x="3123506" y="104540"/>
                  <a:pt x="3123506" y="104540"/>
                  <a:pt x="3123506" y="104540"/>
                </a:cubicBezTo>
                <a:cubicBezTo>
                  <a:pt x="3069810" y="32127"/>
                  <a:pt x="3069810" y="32127"/>
                  <a:pt x="3069810" y="32127"/>
                </a:cubicBezTo>
                <a:cubicBezTo>
                  <a:pt x="3038402" y="-10709"/>
                  <a:pt x="2986732" y="-10709"/>
                  <a:pt x="2955324" y="32127"/>
                </a:cubicBezTo>
                <a:cubicBezTo>
                  <a:pt x="2901628" y="104540"/>
                  <a:pt x="2901628" y="104540"/>
                  <a:pt x="2901628" y="104540"/>
                </a:cubicBezTo>
                <a:cubicBezTo>
                  <a:pt x="2848945" y="32127"/>
                  <a:pt x="2848945" y="32127"/>
                  <a:pt x="2848945" y="32127"/>
                </a:cubicBezTo>
                <a:cubicBezTo>
                  <a:pt x="2816524" y="-10709"/>
                  <a:pt x="2764855" y="-10709"/>
                  <a:pt x="2733448" y="32127"/>
                </a:cubicBezTo>
                <a:cubicBezTo>
                  <a:pt x="2679751" y="104540"/>
                  <a:pt x="2679751" y="104540"/>
                  <a:pt x="2679751" y="104540"/>
                </a:cubicBezTo>
                <a:cubicBezTo>
                  <a:pt x="2627069" y="32127"/>
                  <a:pt x="2627069" y="32127"/>
                  <a:pt x="2627069" y="32127"/>
                </a:cubicBezTo>
                <a:cubicBezTo>
                  <a:pt x="2595661" y="-10709"/>
                  <a:pt x="2543991" y="-10709"/>
                  <a:pt x="2511570" y="32127"/>
                </a:cubicBezTo>
                <a:cubicBezTo>
                  <a:pt x="2458888" y="104540"/>
                  <a:pt x="2458888" y="104540"/>
                  <a:pt x="2458888" y="104540"/>
                </a:cubicBezTo>
                <a:cubicBezTo>
                  <a:pt x="2405191" y="32127"/>
                  <a:pt x="2405191" y="32127"/>
                  <a:pt x="2405191" y="32127"/>
                </a:cubicBezTo>
                <a:cubicBezTo>
                  <a:pt x="2373784" y="-10709"/>
                  <a:pt x="2322114" y="-10709"/>
                  <a:pt x="2290706" y="32127"/>
                </a:cubicBezTo>
                <a:cubicBezTo>
                  <a:pt x="2237010" y="104540"/>
                  <a:pt x="2237010" y="104540"/>
                  <a:pt x="2237010" y="104540"/>
                </a:cubicBezTo>
                <a:cubicBezTo>
                  <a:pt x="2183314" y="32127"/>
                  <a:pt x="2183314" y="32127"/>
                  <a:pt x="2183314" y="32127"/>
                </a:cubicBezTo>
                <a:cubicBezTo>
                  <a:pt x="2151907" y="-10709"/>
                  <a:pt x="2100237" y="-10709"/>
                  <a:pt x="2068830" y="32127"/>
                </a:cubicBezTo>
                <a:cubicBezTo>
                  <a:pt x="2015134" y="104540"/>
                  <a:pt x="2015134" y="104540"/>
                  <a:pt x="2015134" y="104540"/>
                </a:cubicBezTo>
                <a:cubicBezTo>
                  <a:pt x="1962450" y="32127"/>
                  <a:pt x="1962450" y="32127"/>
                  <a:pt x="1962450" y="32127"/>
                </a:cubicBezTo>
                <a:cubicBezTo>
                  <a:pt x="1930030" y="-10709"/>
                  <a:pt x="1878360" y="-10709"/>
                  <a:pt x="1846952" y="32127"/>
                </a:cubicBezTo>
                <a:cubicBezTo>
                  <a:pt x="1794269" y="104540"/>
                  <a:pt x="1794269" y="104540"/>
                  <a:pt x="1794269" y="104540"/>
                </a:cubicBezTo>
                <a:cubicBezTo>
                  <a:pt x="1740573" y="32127"/>
                  <a:pt x="1740573" y="32127"/>
                  <a:pt x="1740573" y="32127"/>
                </a:cubicBezTo>
                <a:cubicBezTo>
                  <a:pt x="1709166" y="-10709"/>
                  <a:pt x="1657496" y="-10709"/>
                  <a:pt x="1626088" y="32127"/>
                </a:cubicBezTo>
                <a:cubicBezTo>
                  <a:pt x="1572392" y="104540"/>
                  <a:pt x="1572392" y="104540"/>
                  <a:pt x="1572392" y="104540"/>
                </a:cubicBezTo>
                <a:cubicBezTo>
                  <a:pt x="1518696" y="32127"/>
                  <a:pt x="1518696" y="32127"/>
                  <a:pt x="1518696" y="32127"/>
                </a:cubicBezTo>
                <a:cubicBezTo>
                  <a:pt x="1487288" y="-10709"/>
                  <a:pt x="1435618" y="-10709"/>
                  <a:pt x="1404212" y="32127"/>
                </a:cubicBezTo>
                <a:cubicBezTo>
                  <a:pt x="1350515" y="104540"/>
                  <a:pt x="1350515" y="104540"/>
                  <a:pt x="1350515" y="104540"/>
                </a:cubicBezTo>
                <a:cubicBezTo>
                  <a:pt x="1296819" y="32127"/>
                  <a:pt x="1296819" y="32127"/>
                  <a:pt x="1296819" y="32127"/>
                </a:cubicBezTo>
                <a:cubicBezTo>
                  <a:pt x="1265412" y="-10709"/>
                  <a:pt x="1213741" y="-10709"/>
                  <a:pt x="1182334" y="32127"/>
                </a:cubicBezTo>
                <a:cubicBezTo>
                  <a:pt x="1128638" y="104540"/>
                  <a:pt x="1128638" y="104540"/>
                  <a:pt x="1128638" y="104540"/>
                </a:cubicBezTo>
                <a:cubicBezTo>
                  <a:pt x="1075954" y="32127"/>
                  <a:pt x="1075954" y="32127"/>
                  <a:pt x="1075954" y="32127"/>
                </a:cubicBezTo>
                <a:cubicBezTo>
                  <a:pt x="1044548" y="-10709"/>
                  <a:pt x="992878" y="-10709"/>
                  <a:pt x="960457" y="32127"/>
                </a:cubicBezTo>
                <a:cubicBezTo>
                  <a:pt x="907774" y="104540"/>
                  <a:pt x="907774" y="104540"/>
                  <a:pt x="907774" y="104540"/>
                </a:cubicBezTo>
                <a:cubicBezTo>
                  <a:pt x="854078" y="32127"/>
                  <a:pt x="854078" y="32127"/>
                  <a:pt x="854078" y="32127"/>
                </a:cubicBezTo>
                <a:cubicBezTo>
                  <a:pt x="822670" y="-10709"/>
                  <a:pt x="771000" y="-10709"/>
                  <a:pt x="739593" y="32127"/>
                </a:cubicBezTo>
                <a:cubicBezTo>
                  <a:pt x="685897" y="104540"/>
                  <a:pt x="685897" y="104540"/>
                  <a:pt x="685897" y="104540"/>
                </a:cubicBezTo>
                <a:cubicBezTo>
                  <a:pt x="632200" y="32127"/>
                  <a:pt x="632200" y="32127"/>
                  <a:pt x="632200" y="32127"/>
                </a:cubicBezTo>
                <a:cubicBezTo>
                  <a:pt x="600793" y="-10709"/>
                  <a:pt x="549123" y="-10709"/>
                  <a:pt x="517716" y="32127"/>
                </a:cubicBezTo>
                <a:cubicBezTo>
                  <a:pt x="464019" y="104540"/>
                  <a:pt x="464019" y="104540"/>
                  <a:pt x="464019" y="104540"/>
                </a:cubicBezTo>
                <a:cubicBezTo>
                  <a:pt x="411336" y="32127"/>
                  <a:pt x="411336" y="32127"/>
                  <a:pt x="411336" y="32127"/>
                </a:cubicBezTo>
                <a:cubicBezTo>
                  <a:pt x="378916" y="-10709"/>
                  <a:pt x="327246" y="-10709"/>
                  <a:pt x="295839" y="32127"/>
                </a:cubicBezTo>
                <a:cubicBezTo>
                  <a:pt x="243156" y="104540"/>
                  <a:pt x="243156" y="104540"/>
                  <a:pt x="243156" y="104540"/>
                </a:cubicBezTo>
                <a:cubicBezTo>
                  <a:pt x="189459" y="32127"/>
                  <a:pt x="189459" y="32127"/>
                  <a:pt x="189459" y="32127"/>
                </a:cubicBezTo>
                <a:cubicBezTo>
                  <a:pt x="158052" y="-10709"/>
                  <a:pt x="106382" y="-10709"/>
                  <a:pt x="74975" y="32127"/>
                </a:cubicBezTo>
                <a:cubicBezTo>
                  <a:pt x="14186" y="114739"/>
                  <a:pt x="14186" y="114739"/>
                  <a:pt x="14186" y="114739"/>
                </a:cubicBezTo>
                <a:cubicBezTo>
                  <a:pt x="4055" y="126978"/>
                  <a:pt x="2" y="139217"/>
                  <a:pt x="2" y="150436"/>
                </a:cubicBezTo>
                <a:cubicBezTo>
                  <a:pt x="2" y="175934"/>
                  <a:pt x="2" y="198244"/>
                  <a:pt x="2" y="217765"/>
                </a:cubicBezTo>
                <a:lnTo>
                  <a:pt x="2" y="230333"/>
                </a:lnTo>
                <a:lnTo>
                  <a:pt x="0" y="230333"/>
                </a:lnTo>
                <a:lnTo>
                  <a:pt x="0" y="2886212"/>
                </a:lnTo>
                <a:lnTo>
                  <a:pt x="6858003" y="2886212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7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6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533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70.12.111.114:8081/cafeproject/CafeServlet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70.12.111.114:8081/cafeproject/CafeServlet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2"/>
          <p:cNvGrpSpPr>
            <a:grpSpLocks/>
          </p:cNvGrpSpPr>
          <p:nvPr/>
        </p:nvGrpSpPr>
        <p:grpSpPr bwMode="auto">
          <a:xfrm>
            <a:off x="827584" y="1283277"/>
            <a:ext cx="7776864" cy="4651488"/>
            <a:chOff x="827584" y="1659936"/>
            <a:chExt cx="6852741" cy="4650106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1633983" y="1659936"/>
              <a:ext cx="5038725" cy="1323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8000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Times New Roman" panose="02020603050405020304" pitchFamily="18" charset="0"/>
                </a:rPr>
                <a:t>서울</a:t>
              </a:r>
              <a:endParaRPr kumimoji="0" lang="en-US" altLang="ko-KR" sz="8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827584" y="2525514"/>
              <a:ext cx="6852741" cy="3784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120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Times New Roman" panose="02020603050405020304" pitchFamily="18" charset="0"/>
                </a:rPr>
                <a:t>테마카페 </a:t>
              </a:r>
              <a:r>
                <a:rPr kumimoji="0" lang="ko-KR" altLang="en-US" sz="120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Times New Roman" panose="02020603050405020304" pitchFamily="18" charset="0"/>
                </a:rPr>
                <a:t>맵</a:t>
              </a:r>
              <a:endParaRPr kumimoji="0" lang="en-US" altLang="ko-KR" sz="1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91" name="그룹 1"/>
          <p:cNvGrpSpPr>
            <a:grpSpLocks/>
          </p:cNvGrpSpPr>
          <p:nvPr/>
        </p:nvGrpSpPr>
        <p:grpSpPr bwMode="auto">
          <a:xfrm>
            <a:off x="2082478" y="5492587"/>
            <a:ext cx="5038725" cy="744725"/>
            <a:chOff x="2052638" y="3693648"/>
            <a:chExt cx="5038725" cy="744725"/>
          </a:xfrm>
        </p:grpSpPr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2052638" y="3693648"/>
              <a:ext cx="50387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청년취업아카데미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245" name="제목 2"/>
            <p:cNvSpPr txBox="1">
              <a:spLocks/>
            </p:cNvSpPr>
            <p:nvPr/>
          </p:nvSpPr>
          <p:spPr bwMode="auto">
            <a:xfrm>
              <a:off x="2924175" y="4069041"/>
              <a:ext cx="32956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5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조 오늘 어디가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?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2"/>
            <a:chOff x="5916902" y="2918669"/>
            <a:chExt cx="2700174" cy="774693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9"/>
              <a:ext cx="2700173" cy="3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1. </a:t>
              </a:r>
              <a:r>
                <a:rPr kumimoji="0" lang="ko-KR" altLang="en-US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기본 정보수집 </a:t>
              </a: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3200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네이버</a:t>
              </a:r>
              <a:r>
                <a:rPr kumimoji="0" lang="ko-KR" altLang="en-US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 지도</a:t>
              </a: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4" y="2676061"/>
            <a:ext cx="3431032" cy="243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46" y="4509120"/>
            <a:ext cx="3269129" cy="77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417" y="2687941"/>
            <a:ext cx="3024195" cy="161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195488" y="5635347"/>
            <a:ext cx="450065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 eaLnBrk="1" latinLnBrk="1" hangingPunct="1">
              <a:buFont typeface="Symbol" pitchFamily="18" charset="2"/>
              <a:buChar char="Þ"/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서울 소재 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1603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개 테마카페 정보 </a:t>
            </a:r>
            <a:r>
              <a:rPr kumimoji="0"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크롤링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342900" indent="-342900" eaLnBrk="1" latinLnBrk="1" hangingPunct="1">
              <a:buFont typeface="Symbol" pitchFamily="18" charset="2"/>
              <a:buChar char="Þ"/>
              <a:defRPr/>
            </a:pPr>
            <a:r>
              <a:rPr kumimoji="0" lang="en-US" altLang="ko-KR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Rselenium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동적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), </a:t>
            </a:r>
            <a:r>
              <a:rPr kumimoji="0" lang="en-US" altLang="ko-KR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Rvest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정적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)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패키지를 이용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4"/>
            <a:chOff x="5916902" y="2918668"/>
            <a:chExt cx="2700174" cy="774694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8"/>
              <a:ext cx="2700173" cy="3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2</a:t>
              </a:r>
              <a:r>
                <a:rPr kumimoji="0"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. </a:t>
              </a: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SNS </a:t>
              </a:r>
              <a:r>
                <a:rPr kumimoji="0"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정보 수집 </a:t>
              </a:r>
              <a:endParaRPr kumimoji="0"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015563" y="5310031"/>
            <a:ext cx="5148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342900" indent="-342900" eaLnBrk="1" latinLnBrk="1" hangingPunct="1">
              <a:buFont typeface="Symbol"/>
              <a:buChar char="Þ"/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특정 카테고리의 테마카페 정보 수집 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 eaLnBrk="1" latinLnBrk="1" hangingPunct="1">
              <a:buFont typeface="Symbol"/>
              <a:buChar char="Þ"/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#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해시태그 </a:t>
            </a:r>
            <a:r>
              <a:rPr kumimoji="0"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크롤링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 eaLnBrk="1" latinLnBrk="1" hangingPunct="1">
              <a:buFont typeface="Symbol"/>
              <a:buChar char="Þ"/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워드 </a:t>
            </a:r>
            <a:r>
              <a:rPr kumimoji="0" lang="ko-KR" altLang="en-US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클라우드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  <a:sym typeface="Wingdings" pitchFamily="2" charset="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3600400" cy="235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C:\Rstudy\프로젝트크롤링\wordcloud\이색카페_wordcloud.jpe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32856"/>
            <a:ext cx="3528392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4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2"/>
            <a:chOff x="5916902" y="2918669"/>
            <a:chExt cx="2700174" cy="774693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9"/>
              <a:ext cx="2700173" cy="3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3. </a:t>
              </a:r>
              <a:r>
                <a:rPr kumimoji="0" lang="ko-KR" altLang="en-US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데이터 정제</a:t>
              </a:r>
              <a:endParaRPr kumimoji="0"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195488" y="5635347"/>
            <a:ext cx="45006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=&gt; 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수집한 데이터 정제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2"/>
          <a:stretch/>
        </p:blipFill>
        <p:spPr bwMode="auto">
          <a:xfrm>
            <a:off x="2149793" y="2294721"/>
            <a:ext cx="4844412" cy="334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7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4"/>
            <a:chOff x="5916902" y="2918668"/>
            <a:chExt cx="2700174" cy="774694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8"/>
              <a:ext cx="2700173" cy="3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4. Leaflet</a:t>
              </a:r>
              <a:r>
                <a:rPr kumimoji="0" lang="ko-KR" altLang="en-US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을 통한 지도 구현</a:t>
              </a:r>
              <a:endParaRPr kumimoji="0"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015563" y="5635347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=&gt;  leaflet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이용하여 </a:t>
            </a:r>
            <a:r>
              <a:rPr kumimoji="0"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지도 구현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06" y="2636912"/>
            <a:ext cx="7130779" cy="264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4"/>
            <a:chOff x="5916902" y="2918668"/>
            <a:chExt cx="2700174" cy="774694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8"/>
              <a:ext cx="2700173" cy="3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5. DB</a:t>
              </a:r>
              <a:r>
                <a:rPr kumimoji="0" lang="ko-KR" altLang="en-US" sz="3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구축</a:t>
              </a:r>
              <a:endParaRPr kumimoji="0"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015563" y="5635347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=&gt;  Oracle-R, </a:t>
            </a:r>
            <a:r>
              <a:rPr kumimoji="0" lang="en-US" altLang="ko-KR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rjava</a:t>
            </a:r>
            <a:r>
              <a:rPr kumimoji="0"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이용하여 구현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6" y="2831951"/>
            <a:ext cx="458152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1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sp>
        <p:nvSpPr>
          <p:cNvPr id="15" name="제목 2"/>
          <p:cNvSpPr txBox="1">
            <a:spLocks/>
          </p:cNvSpPr>
          <p:nvPr/>
        </p:nvSpPr>
        <p:spPr bwMode="auto">
          <a:xfrm>
            <a:off x="2321670" y="2742031"/>
            <a:ext cx="45006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5508104" y="2988252"/>
            <a:ext cx="19442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기본적인 카페 정보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63607"/>
              </p:ext>
            </p:extLst>
          </p:nvPr>
        </p:nvGraphicFramePr>
        <p:xfrm>
          <a:off x="1278396" y="1134611"/>
          <a:ext cx="2123403" cy="544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03"/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err="1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tbl_cafe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name</a:t>
                      </a:r>
                      <a:r>
                        <a:rPr lang="en-US" altLang="ko-KR" sz="1100" baseline="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 type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>
                    <a:solidFill>
                      <a:srgbClr val="F8C255"/>
                    </a:solidFill>
                  </a:tcPr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NO NUMBER(10)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NAME VARCHAR2(50)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URL VARCHAR2(100)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CATE</a:t>
                      </a:r>
                      <a:r>
                        <a:rPr lang="en-US" altLang="ko-KR" sz="1100" baseline="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 VARCHAR2(50)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THEME</a:t>
                      </a:r>
                      <a:r>
                        <a:rPr lang="en-US" altLang="ko-KR" sz="1100" baseline="0" dirty="0" smtClean="0"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 VARCHAR2(50)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ZONE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ADDR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TEL VARCHAR2(50)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OPENTIME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LINK_PAGE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LINK_INSTA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INTRO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OPTIONS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STYLE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TOPIC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PURPOSE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RVIEW NUMBER(10)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BVIEW NUMBER(10)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  <a:tr h="219453">
                <a:tc>
                  <a:txBody>
                    <a:bodyPr/>
                    <a:lstStyle/>
                    <a:p>
                      <a:pPr latinLnBrk="1"/>
                      <a:r>
                        <a:rPr lang="en-US" altLang="ko" sz="1100" kern="1200" dirty="0" smtClean="0">
                          <a:solidFill>
                            <a:schemeClr val="dk1"/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THE외계인설명서" pitchFamily="18" charset="-127"/>
                        </a:rPr>
                        <a:t>TV VARCHAR2(255)</a:t>
                      </a:r>
                      <a:endParaRPr lang="ko-KR" altLang="en-US" sz="1100" dirty="0">
                        <a:latin typeface="타이포_달꽃 M" pitchFamily="18" charset="-127"/>
                        <a:ea typeface="타이포_달꽃 M" pitchFamily="18" charset="-127"/>
                        <a:cs typeface="THE외계인설명서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427984" y="5291021"/>
            <a:ext cx="45006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카페 분위기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/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주제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/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방문목적 키워드 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이용자 리뷰 수치와 </a:t>
            </a:r>
            <a:r>
              <a:rPr kumimoji="0" lang="en-US" altLang="ko-KR" sz="20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tv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출연정보 반영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-&gt; (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포탈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, SNS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를 활용한 유저 리뷰 분석</a:t>
            </a: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오른쪽 중괄호 12"/>
          <p:cNvSpPr/>
          <p:nvPr/>
        </p:nvSpPr>
        <p:spPr>
          <a:xfrm>
            <a:off x="3542495" y="1728111"/>
            <a:ext cx="1584176" cy="3141049"/>
          </a:xfrm>
          <a:prstGeom prst="rightBrace">
            <a:avLst>
              <a:gd name="adj1" fmla="val 1118"/>
              <a:gd name="adj2" fmla="val 4790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>
            <a:off x="3429249" y="5144370"/>
            <a:ext cx="666147" cy="13089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71" y="1709946"/>
            <a:ext cx="4500655" cy="1278314"/>
            <a:chOff x="5916902" y="2918668"/>
            <a:chExt cx="2700174" cy="774694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8"/>
              <a:ext cx="2700173" cy="578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2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5. MVC </a:t>
              </a:r>
              <a:r>
                <a:rPr kumimoji="0" lang="ko-KR" altLang="en-US" sz="2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패턴 기반 자바 프로그램 및 웹 페이지 구현</a:t>
              </a:r>
              <a:endParaRPr kumimoji="0"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015563" y="5635347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=&gt; 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웹 어플리케이션 제작 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53" y="4175530"/>
            <a:ext cx="3683303" cy="134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742039"/>
            <a:ext cx="2409366" cy="243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005" y="2681056"/>
            <a:ext cx="2414998" cy="1423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4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프로세스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1436189" y="1216720"/>
            <a:ext cx="2016224" cy="864096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타이포_달꽃 M" pitchFamily="18" charset="-127"/>
                <a:ea typeface="타이포_달꽃 M" pitchFamily="18" charset="-127"/>
              </a:rPr>
              <a:t>CafeServlet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243616" y="2545507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타이포_달꽃 M" pitchFamily="18" charset="-127"/>
                <a:ea typeface="타이포_달꽃 M" pitchFamily="18" charset="-127"/>
              </a:rPr>
              <a:t>Maps.java</a:t>
            </a:r>
            <a:endParaRPr lang="ko-KR" altLang="en-US" sz="1400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3275856" y="2545507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타이포_달꽃 M" pitchFamily="18" charset="-127"/>
                <a:ea typeface="타이포_달꽃 M" pitchFamily="18" charset="-127"/>
              </a:rPr>
              <a:t>thememap.java</a:t>
            </a:r>
            <a:endParaRPr lang="ko-KR" altLang="en-US" sz="1400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1763688" y="2550651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타이포_달꽃 M" pitchFamily="18" charset="-127"/>
                <a:ea typeface="타이포_달꽃 M" pitchFamily="18" charset="-127"/>
              </a:rPr>
              <a:t>theme.java</a:t>
            </a:r>
            <a:endParaRPr lang="ko-KR" altLang="en-US" sz="1400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5281233" y="1321644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타이포_달꽃 M" pitchFamily="18" charset="-127"/>
                <a:ea typeface="타이포_달꽃 M" pitchFamily="18" charset="-127"/>
              </a:rPr>
              <a:t>s</a:t>
            </a:r>
            <a:r>
              <a:rPr lang="en-US" altLang="ko-KR" dirty="0" err="1" smtClean="0">
                <a:latin typeface="타이포_달꽃 M" pitchFamily="18" charset="-127"/>
                <a:ea typeface="타이포_달꽃 M" pitchFamily="18" charset="-127"/>
              </a:rPr>
              <a:t>tart.jsp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4788024" y="2550651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타이포_달꽃 M" pitchFamily="18" charset="-127"/>
                <a:ea typeface="타이포_달꽃 M" pitchFamily="18" charset="-127"/>
              </a:rPr>
              <a:t>map-row.java</a:t>
            </a:r>
            <a:endParaRPr lang="ko-KR" altLang="en-US" sz="1400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2399908" y="3512579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타이포_달꽃 M" pitchFamily="18" charset="-127"/>
                <a:ea typeface="타이포_달꽃 M" pitchFamily="18" charset="-127"/>
              </a:rPr>
              <a:t>Cafe VO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716109" y="3512579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타이포_달꽃 M" pitchFamily="18" charset="-127"/>
                <a:ea typeface="타이포_달꽃 M" pitchFamily="18" charset="-127"/>
              </a:rPr>
              <a:t>Cafe DAO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4" name="원통 3"/>
          <p:cNvSpPr/>
          <p:nvPr/>
        </p:nvSpPr>
        <p:spPr>
          <a:xfrm>
            <a:off x="4298771" y="3280097"/>
            <a:ext cx="870015" cy="1119212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타이포_달꽃 M" pitchFamily="18" charset="-127"/>
                <a:ea typeface="타이포_달꽃 M" pitchFamily="18" charset="-127"/>
              </a:rPr>
              <a:t>DB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1436189" y="4801244"/>
            <a:ext cx="2016224" cy="864096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타이포_달꽃 M" pitchFamily="18" charset="-127"/>
                <a:ea typeface="타이포_달꽃 M" pitchFamily="18" charset="-127"/>
              </a:rPr>
              <a:t>CafeServlet2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8" name="순서도: 처리 27"/>
          <p:cNvSpPr/>
          <p:nvPr/>
        </p:nvSpPr>
        <p:spPr>
          <a:xfrm>
            <a:off x="4883712" y="4653136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타이포_달꽃 M" pitchFamily="18" charset="-127"/>
                <a:ea typeface="타이포_달꽃 M" pitchFamily="18" charset="-127"/>
              </a:rPr>
              <a:t>detail.jsp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4874835" y="5355964"/>
            <a:ext cx="144016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타이포_달꽃 M" pitchFamily="18" charset="-127"/>
                <a:ea typeface="타이포_달꽃 M" pitchFamily="18" charset="-127"/>
              </a:rPr>
              <a:t>popup.jsp</a:t>
            </a:r>
            <a:endParaRPr lang="ko-KR" altLang="en-US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30" name="순서도: 처리 29"/>
          <p:cNvSpPr/>
          <p:nvPr/>
        </p:nvSpPr>
        <p:spPr>
          <a:xfrm>
            <a:off x="6380092" y="2545507"/>
            <a:ext cx="1953090" cy="654248"/>
          </a:xfrm>
          <a:prstGeom prst="flowChartProcess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latin typeface="타이포_달꽃 M" pitchFamily="18" charset="-127"/>
                <a:ea typeface="타이포_달꽃 M" pitchFamily="18" charset="-127"/>
              </a:rPr>
              <a:t>themempasearch.java</a:t>
            </a:r>
            <a:endParaRPr lang="ko-KR" altLang="en-US" sz="1400" dirty="0">
              <a:latin typeface="타이포_달꽃 M" pitchFamily="18" charset="-127"/>
              <a:ea typeface="타이포_달꽃 M" pitchFamily="18" charset="-127"/>
            </a:endParaRPr>
          </a:p>
        </p:txBody>
      </p:sp>
      <p:cxnSp>
        <p:nvCxnSpPr>
          <p:cNvPr id="6" name="직선 연결선 5"/>
          <p:cNvCxnSpPr>
            <a:stCxn id="3" idx="2"/>
            <a:endCxn id="21" idx="0"/>
          </p:cNvCxnSpPr>
          <p:nvPr/>
        </p:nvCxnSpPr>
        <p:spPr>
          <a:xfrm>
            <a:off x="2444301" y="2080816"/>
            <a:ext cx="1551635" cy="464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3" idx="2"/>
            <a:endCxn id="22" idx="0"/>
          </p:cNvCxnSpPr>
          <p:nvPr/>
        </p:nvCxnSpPr>
        <p:spPr>
          <a:xfrm>
            <a:off x="2444301" y="2080816"/>
            <a:ext cx="39467" cy="46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3" idx="2"/>
            <a:endCxn id="18" idx="0"/>
          </p:cNvCxnSpPr>
          <p:nvPr/>
        </p:nvCxnSpPr>
        <p:spPr>
          <a:xfrm flipH="1">
            <a:off x="963696" y="2080816"/>
            <a:ext cx="1480605" cy="464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4" name="직선 화살표 연결선 21503"/>
          <p:cNvCxnSpPr/>
          <p:nvPr/>
        </p:nvCxnSpPr>
        <p:spPr>
          <a:xfrm>
            <a:off x="3452413" y="1555286"/>
            <a:ext cx="18288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 bwMode="auto">
          <a:xfrm>
            <a:off x="3780900" y="1252710"/>
            <a:ext cx="1387886" cy="3139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latin typeface="타이포_달꽃 M" pitchFamily="18" charset="-127"/>
                <a:ea typeface="타이포_달꽃 M" pitchFamily="18" charset="-127"/>
              </a:rPr>
              <a:t>Request</a:t>
            </a:r>
            <a:endParaRPr lang="ko-KR" altLang="en-US" sz="1600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 bwMode="auto">
          <a:xfrm>
            <a:off x="3764129" y="1669841"/>
            <a:ext cx="1387886" cy="3139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 smtClean="0">
                <a:latin typeface="타이포_달꽃 M" pitchFamily="18" charset="-127"/>
                <a:ea typeface="타이포_달꽃 M" pitchFamily="18" charset="-127"/>
              </a:rPr>
              <a:t>Response</a:t>
            </a:r>
            <a:endParaRPr lang="ko-KR" altLang="en-US" sz="1600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  <p:cxnSp>
        <p:nvCxnSpPr>
          <p:cNvPr id="21508" name="직선 화살표 연결선 21507"/>
          <p:cNvCxnSpPr>
            <a:stCxn id="23" idx="1"/>
            <a:endCxn id="3" idx="3"/>
          </p:cNvCxnSpPr>
          <p:nvPr/>
        </p:nvCxnSpPr>
        <p:spPr>
          <a:xfrm flipH="1">
            <a:off x="3452413" y="1648768"/>
            <a:ext cx="18288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0" name="직선 화살표 연결선 21509"/>
          <p:cNvCxnSpPr>
            <a:stCxn id="4" idx="2"/>
            <a:endCxn id="25" idx="3"/>
          </p:cNvCxnSpPr>
          <p:nvPr/>
        </p:nvCxnSpPr>
        <p:spPr>
          <a:xfrm flipH="1">
            <a:off x="3840068" y="3839703"/>
            <a:ext cx="45870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2051208" y="3839703"/>
            <a:ext cx="45870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5" name="직선 연결선 21514"/>
          <p:cNvCxnSpPr>
            <a:stCxn id="3" idx="2"/>
          </p:cNvCxnSpPr>
          <p:nvPr/>
        </p:nvCxnSpPr>
        <p:spPr>
          <a:xfrm>
            <a:off x="2444301" y="208081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7" name="직선 연결선 21516"/>
          <p:cNvCxnSpPr>
            <a:stCxn id="3" idx="2"/>
          </p:cNvCxnSpPr>
          <p:nvPr/>
        </p:nvCxnSpPr>
        <p:spPr>
          <a:xfrm>
            <a:off x="2444301" y="2080816"/>
            <a:ext cx="3279827" cy="46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9" name="직선 연결선 21518"/>
          <p:cNvCxnSpPr>
            <a:stCxn id="3" idx="2"/>
          </p:cNvCxnSpPr>
          <p:nvPr/>
        </p:nvCxnSpPr>
        <p:spPr>
          <a:xfrm>
            <a:off x="2444301" y="2080816"/>
            <a:ext cx="5168801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8" idx="1"/>
          </p:cNvCxnSpPr>
          <p:nvPr/>
        </p:nvCxnSpPr>
        <p:spPr>
          <a:xfrm>
            <a:off x="3452413" y="4980260"/>
            <a:ext cx="14312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3417396" y="5355964"/>
            <a:ext cx="1466316" cy="3093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3406544" y="5085184"/>
            <a:ext cx="15230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3322696" y="5501777"/>
            <a:ext cx="1523036" cy="3271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29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03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0"/>
            <a:ext cx="4830763" cy="1055688"/>
            <a:chOff x="3190123" y="2787984"/>
            <a:chExt cx="4831931" cy="1056106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86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dirty="0" smtClean="0">
                  <a:solidFill>
                    <a:schemeClr val="tx1"/>
                  </a:solidFill>
                  <a:latin typeface="타이포_달꽃 M" pitchFamily="18" charset="-127"/>
                  <a:ea typeface="타이포_달꽃 M" pitchFamily="18" charset="-127"/>
                </a:rPr>
                <a:t>기능 소개</a:t>
              </a:r>
              <a:endParaRPr lang="en-US" altLang="ko-KR" dirty="0" smtClean="0">
                <a:solidFill>
                  <a:schemeClr val="tx1"/>
                </a:solidFill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505818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Introduction to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472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기능 소개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226922"/>
              </p:ext>
            </p:extLst>
          </p:nvPr>
        </p:nvGraphicFramePr>
        <p:xfrm>
          <a:off x="1079611" y="1916832"/>
          <a:ext cx="6984776" cy="231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29"/>
                <a:gridCol w="4932547"/>
              </a:tblGrid>
              <a:tr h="49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서비스 명</a:t>
                      </a:r>
                      <a:endParaRPr lang="ko-KR" altLang="en-US" sz="28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서울시 테마카페 </a:t>
                      </a:r>
                      <a:r>
                        <a:rPr lang="ko-KR" altLang="en-US" sz="2800" dirty="0" err="1" smtClean="0">
                          <a:latin typeface="타이포_달꽃 M" pitchFamily="18" charset="-127"/>
                          <a:ea typeface="타이포_달꽃 M" pitchFamily="18" charset="-127"/>
                        </a:rPr>
                        <a:t>맵</a:t>
                      </a:r>
                      <a:endParaRPr lang="ko-KR" altLang="en-US" sz="28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</a:tr>
              <a:tr h="4979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서비스 설명</a:t>
                      </a:r>
                      <a:endParaRPr lang="ko-KR" altLang="en-US" sz="28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지역</a:t>
                      </a:r>
                      <a:r>
                        <a:rPr lang="en-US" altLang="ko-KR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/</a:t>
                      </a:r>
                      <a:r>
                        <a:rPr lang="ko-KR" altLang="en-US" sz="2400" dirty="0" err="1" smtClean="0">
                          <a:latin typeface="타이포_달꽃 M" pitchFamily="18" charset="-127"/>
                          <a:ea typeface="타이포_달꽃 M" pitchFamily="18" charset="-127"/>
                        </a:rPr>
                        <a:t>테마별</a:t>
                      </a:r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 카페 추천서비스를 구현한</a:t>
                      </a:r>
                      <a:endParaRPr lang="en-US" altLang="ko-KR" sz="2400" dirty="0" smtClean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  <a:p>
                      <a:pPr latinLnBrk="1"/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웹 페이지</a:t>
                      </a:r>
                      <a:endParaRPr lang="ko-KR" altLang="en-US" sz="24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</a:tr>
              <a:tr h="4758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구현한 기능</a:t>
                      </a:r>
                      <a:endParaRPr lang="ko-KR" altLang="en-US" sz="28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지역별 테마카페 지도</a:t>
                      </a:r>
                      <a:r>
                        <a:rPr lang="ko-KR" altLang="en-US" sz="2400" baseline="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 서비스</a:t>
                      </a:r>
                      <a:endParaRPr lang="ko-KR" altLang="en-US" sz="2400" dirty="0" smtClean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</a:tr>
              <a:tr h="497996">
                <a:tc vMerge="1"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타이포_달꽃 M" pitchFamily="18" charset="-127"/>
                        <a:ea typeface="타이포_달꽃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지역</a:t>
                      </a:r>
                      <a:r>
                        <a:rPr lang="en-US" altLang="ko-KR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/</a:t>
                      </a:r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테마 카테고리를 적용한</a:t>
                      </a:r>
                      <a:r>
                        <a:rPr lang="ko-KR" altLang="en-US" sz="2400" baseline="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타이포_달꽃 M" pitchFamily="18" charset="-127"/>
                          <a:ea typeface="타이포_달꽃 M" pitchFamily="18" charset="-127"/>
                        </a:rPr>
                        <a:t>검색서비스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25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3597275" y="3128963"/>
            <a:ext cx="4294188" cy="1636714"/>
            <a:chOff x="4440238" y="3144838"/>
            <a:chExt cx="4294187" cy="1636714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38"/>
              <a:ext cx="4294187" cy="400254"/>
              <a:chOff x="5240111" y="2091647"/>
              <a:chExt cx="4294188" cy="400438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01.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091647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개발 배경 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&amp;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목적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1"/>
              <a:ext cx="4291012" cy="401638"/>
              <a:chOff x="5243286" y="2568005"/>
              <a:chExt cx="4291013" cy="401822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68005"/>
                <a:ext cx="3752850" cy="400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개발 일정 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&amp;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프로세스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440238" y="3969044"/>
              <a:ext cx="4294187" cy="400370"/>
              <a:chOff x="5240111" y="3045734"/>
              <a:chExt cx="4294188" cy="400554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440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45440"/>
                <a:ext cx="3757613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기능 소개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479231" y="4381496"/>
              <a:ext cx="4252019" cy="400056"/>
              <a:chOff x="5280692" y="3523726"/>
              <a:chExt cx="4252020" cy="400240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280692" y="3523726"/>
                <a:ext cx="64770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04.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79862" y="3523732"/>
                <a:ext cx="3752850" cy="400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타이포_달꽃 M" pitchFamily="18" charset="-127"/>
                    <a:ea typeface="타이포_달꽃 M" pitchFamily="18" charset="-127"/>
                    <a:cs typeface="Arial" panose="020B0604020202020204" pitchFamily="34" charset="0"/>
                  </a:rPr>
                  <a:t>결론 및 기대효과 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15" name="그룹 3"/>
          <p:cNvGrpSpPr>
            <a:grpSpLocks/>
          </p:cNvGrpSpPr>
          <p:nvPr/>
        </p:nvGrpSpPr>
        <p:grpSpPr bwMode="auto">
          <a:xfrm>
            <a:off x="3597275" y="1662113"/>
            <a:ext cx="3706813" cy="1071562"/>
            <a:chOff x="4521993" y="1878013"/>
            <a:chExt cx="3706492" cy="1071324"/>
          </a:xfrm>
        </p:grpSpPr>
        <p:sp>
          <p:nvSpPr>
            <p:cNvPr id="10243" name="TextBox 19"/>
            <p:cNvSpPr txBox="1">
              <a:spLocks noChangeArrowheads="1"/>
            </p:cNvSpPr>
            <p:nvPr/>
          </p:nvSpPr>
          <p:spPr bwMode="auto">
            <a:xfrm>
              <a:off x="4521993" y="2087516"/>
              <a:ext cx="3706492" cy="861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5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2295" name="TextBox 5"/>
            <p:cNvSpPr txBox="1">
              <a:spLocks noChangeArrowheads="1"/>
            </p:cNvSpPr>
            <p:nvPr/>
          </p:nvSpPr>
          <p:spPr bwMode="auto">
            <a:xfrm>
              <a:off x="4531517" y="1878013"/>
              <a:ext cx="3692205" cy="338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80000"/>
                </a:lnSpc>
                <a:defRPr/>
              </a:pPr>
              <a:r>
                <a:rPr kumimoji="0"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오늘 어디가</a:t>
              </a:r>
              <a:r>
                <a:rPr kumimoji="0"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latin typeface="타이포_달꽃 M" pitchFamily="18" charset="-127"/>
              <a:ea typeface="타이포_달꽃 M" pitchFamily="18" charset="-127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기능 소개</a:t>
            </a: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1691680" y="6149616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-&gt; 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메인 화면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512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01760"/>
            <a:ext cx="5895785" cy="453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5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기능 소개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590114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1691680" y="6149616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-&gt; 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서울시 테마카페 지도 구현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22793"/>
            <a:ext cx="5888113" cy="452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양쪽 대괄호 1"/>
          <p:cNvSpPr/>
          <p:nvPr/>
        </p:nvSpPr>
        <p:spPr>
          <a:xfrm>
            <a:off x="1691680" y="2060848"/>
            <a:ext cx="3888432" cy="216024"/>
          </a:xfrm>
          <a:prstGeom prst="bracket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기능 소개</a:t>
            </a:r>
          </a:p>
        </p:txBody>
      </p:sp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1691680" y="6149616"/>
            <a:ext cx="51487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defRPr/>
            </a:pPr>
            <a:r>
              <a:rPr kumimoji="0"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-&gt;  </a:t>
            </a:r>
            <a:r>
              <a:rPr kumimoji="0"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  <a:sym typeface="Wingdings" pitchFamily="2" charset="2"/>
              </a:rPr>
              <a:t>상세정보를 보여주는 페이지</a:t>
            </a:r>
            <a:endParaRPr kumimoji="0" lang="en-US" altLang="ko-KR" sz="2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717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69" y="1416895"/>
            <a:ext cx="5895785" cy="453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3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04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49"/>
            <a:ext cx="4830763" cy="1055689"/>
            <a:chOff x="3190123" y="2787983"/>
            <a:chExt cx="4831931" cy="1056107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3"/>
              <a:ext cx="4795409" cy="86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dirty="0" smtClean="0">
                  <a:latin typeface="타이포_달꽃 M" pitchFamily="18" charset="-127"/>
                  <a:ea typeface="타이포_달꽃 M" pitchFamily="18" charset="-127"/>
                </a:rPr>
                <a:t>결론 및 기대효과</a:t>
              </a:r>
              <a:endParaRPr lang="en-US" altLang="ko-KR" dirty="0" smtClean="0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505818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kumimoji="0"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11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4792" y="1772816"/>
            <a:ext cx="76328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조건에 부합하는 테마카페 리스트 제공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 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지역별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/</a:t>
            </a:r>
            <a:r>
              <a:rPr lang="ko-KR" altLang="en-US" sz="2800" dirty="0" err="1" smtClean="0">
                <a:latin typeface="타이포_달꽃 M" pitchFamily="18" charset="-127"/>
                <a:ea typeface="타이포_달꽃 M" pitchFamily="18" charset="-127"/>
              </a:rPr>
              <a:t>테마별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 테마카페 지도 시각화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각 카페의 상세정보 제공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SNS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이용자 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#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리뷰 분석하여 </a:t>
            </a:r>
            <a:r>
              <a:rPr lang="ko-KR" altLang="en-US" sz="2800" dirty="0" err="1" smtClean="0">
                <a:latin typeface="타이포_달꽃 M" pitchFamily="18" charset="-127"/>
                <a:ea typeface="타이포_달꽃 M" pitchFamily="18" charset="-127"/>
              </a:rPr>
              <a:t>워드클라우드로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 시각화</a:t>
            </a:r>
            <a:endParaRPr lang="en-US" altLang="ko-KR" sz="2800" dirty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67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기대효과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4" y="1628800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latinLnBrk="1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편리하고 간결한 인터페이스를 통해 이용자들의 편리성 증진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marL="514350" indent="-514350" latinLnBrk="1">
              <a:lnSpc>
                <a:spcPct val="150000"/>
              </a:lnSpc>
              <a:buAutoNum type="arabicPeriod"/>
            </a:pP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1600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여 개의 테마카페들을 조건에 따라 분류해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800" dirty="0">
                <a:latin typeface="타이포_달꽃 M" pitchFamily="18" charset="-127"/>
                <a:ea typeface="타이포_달꽃 M" pitchFamily="18" charset="-127"/>
              </a:rPr>
              <a:t> 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    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직관적인 정보를 제공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3. 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이용자들의 </a:t>
            </a:r>
            <a:r>
              <a:rPr lang="ko-KR" altLang="en-US" sz="2800" dirty="0">
                <a:latin typeface="타이포_달꽃 M" pitchFamily="18" charset="-127"/>
                <a:ea typeface="타이포_달꽃 M" pitchFamily="18" charset="-127"/>
              </a:rPr>
              <a:t>라이프스타일 다양화에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기여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4. 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잘 알려지지 않은 테마카페를 발굴하여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, </a:t>
            </a:r>
          </a:p>
          <a:p>
            <a:pPr latinLnBrk="1">
              <a:lnSpc>
                <a:spcPct val="150000"/>
              </a:lnSpc>
            </a:pPr>
            <a:r>
              <a:rPr lang="en-US" altLang="ko-KR" sz="2800" dirty="0">
                <a:latin typeface="타이포_달꽃 M" pitchFamily="18" charset="-127"/>
                <a:ea typeface="타이포_달꽃 M" pitchFamily="18" charset="-127"/>
              </a:rPr>
              <a:t> </a:t>
            </a:r>
            <a:r>
              <a:rPr lang="en-US" altLang="ko-KR" sz="2800" dirty="0" smtClean="0">
                <a:latin typeface="타이포_달꽃 M" pitchFamily="18" charset="-127"/>
                <a:ea typeface="타이포_달꽃 M" pitchFamily="18" charset="-127"/>
              </a:rPr>
              <a:t>    </a:t>
            </a:r>
            <a:r>
              <a:rPr lang="ko-KR" altLang="en-US" sz="2800" dirty="0" smtClean="0">
                <a:latin typeface="타이포_달꽃 M" pitchFamily="18" charset="-127"/>
                <a:ea typeface="타이포_달꽃 M" pitchFamily="18" charset="-127"/>
              </a:rPr>
              <a:t>이색카페 산업 활성화와 매출증대에 기여</a:t>
            </a:r>
            <a:endParaRPr lang="en-US" altLang="ko-KR" sz="2800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1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 smtClean="0">
                <a:latin typeface="타이포_달꽃 M" pitchFamily="18" charset="-127"/>
                <a:ea typeface="타이포_달꽃 M" pitchFamily="18" charset="-127"/>
              </a:rPr>
              <a:t>Q&amp;A</a:t>
            </a:r>
            <a:endParaRPr lang="ko-KR" altLang="en-US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2321669" y="2742036"/>
            <a:ext cx="4500655" cy="1811325"/>
            <a:chOff x="5916901" y="3544145"/>
            <a:chExt cx="2700174" cy="1097714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indent="0" latinLnBrk="1">
                <a:defRPr/>
              </a:pPr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1" y="3690601"/>
              <a:ext cx="2700173" cy="95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en-US" altLang="ko-KR" sz="96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Q&amp;A</a:t>
              </a:r>
              <a:endParaRPr kumimoji="0" lang="en-US" altLang="ko-KR" sz="9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340768"/>
            <a:ext cx="5384800" cy="5184576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6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12738" y="1863725"/>
            <a:ext cx="8518525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8800" spc="-30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7500" dirty="0" smtClean="0">
                <a:latin typeface="타이포_달꽃 M" pitchFamily="18" charset="-127"/>
                <a:ea typeface="타이포_달꽃 M" pitchFamily="18" charset="-127"/>
              </a:rPr>
              <a:t>THANK  YOU</a:t>
            </a:r>
          </a:p>
        </p:txBody>
      </p:sp>
      <p:grpSp>
        <p:nvGrpSpPr>
          <p:cNvPr id="21508" name="그룹 15"/>
          <p:cNvGrpSpPr>
            <a:grpSpLocks/>
          </p:cNvGrpSpPr>
          <p:nvPr/>
        </p:nvGrpSpPr>
        <p:grpSpPr bwMode="auto">
          <a:xfrm>
            <a:off x="2052637" y="3069489"/>
            <a:ext cx="5038725" cy="1176181"/>
            <a:chOff x="2052637" y="3770713"/>
            <a:chExt cx="5038725" cy="564193"/>
          </a:xfrm>
        </p:grpSpPr>
        <p:sp>
          <p:nvSpPr>
            <p:cNvPr id="17" name="제목 2"/>
            <p:cNvSpPr txBox="1">
              <a:spLocks/>
            </p:cNvSpPr>
            <p:nvPr/>
          </p:nvSpPr>
          <p:spPr bwMode="auto">
            <a:xfrm>
              <a:off x="2052637" y="3770713"/>
              <a:ext cx="5038725" cy="36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오늘 어디가</a:t>
              </a:r>
              <a:r>
                <a:rPr lang="en-US" altLang="ko-KR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18" name="제목 2"/>
            <p:cNvSpPr txBox="1">
              <a:spLocks/>
            </p:cNvSpPr>
            <p:nvPr/>
          </p:nvSpPr>
          <p:spPr bwMode="auto">
            <a:xfrm>
              <a:off x="2924175" y="4172508"/>
              <a:ext cx="3295650" cy="162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청년취업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아카데미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5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조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팀 소개</a:t>
            </a:r>
          </a:p>
        </p:txBody>
      </p:sp>
      <p:grpSp>
        <p:nvGrpSpPr>
          <p:cNvPr id="19464" name="그룹 6"/>
          <p:cNvGrpSpPr>
            <a:grpSpLocks/>
          </p:cNvGrpSpPr>
          <p:nvPr/>
        </p:nvGrpSpPr>
        <p:grpSpPr bwMode="auto">
          <a:xfrm>
            <a:off x="1777170" y="2216228"/>
            <a:ext cx="5589657" cy="1386464"/>
            <a:chOff x="5916902" y="2918669"/>
            <a:chExt cx="2700174" cy="765707"/>
          </a:xfrm>
        </p:grpSpPr>
        <p:sp>
          <p:nvSpPr>
            <p:cNvPr id="15" name="제목 2"/>
            <p:cNvSpPr txBox="1">
              <a:spLocks/>
            </p:cNvSpPr>
            <p:nvPr/>
          </p:nvSpPr>
          <p:spPr bwMode="auto">
            <a:xfrm>
              <a:off x="5916902" y="3544145"/>
              <a:ext cx="2700173" cy="140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82563" indent="-1825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514350" indent="-514350" latinLnBrk="1">
                <a:buAutoNum type="arabicPeriod"/>
                <a:defRPr/>
              </a:pP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916903" y="2918669"/>
              <a:ext cx="2700173" cy="45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48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Team Name</a:t>
              </a:r>
            </a:p>
          </p:txBody>
        </p:sp>
      </p:grp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556792"/>
            <a:ext cx="5384800" cy="4608512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sp>
        <p:nvSpPr>
          <p:cNvPr id="9" name="제목 2"/>
          <p:cNvSpPr txBox="1">
            <a:spLocks/>
          </p:cNvSpPr>
          <p:nvPr/>
        </p:nvSpPr>
        <p:spPr bwMode="auto">
          <a:xfrm>
            <a:off x="1777170" y="3348774"/>
            <a:ext cx="55896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algn="ctr" latinLnBrk="1">
              <a:defRPr/>
            </a:pP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5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늘 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5</a:t>
            </a:r>
            <a:r>
              <a:rPr lang="ko-KR" altLang="en-US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디가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?</a:t>
            </a:r>
            <a:r>
              <a:rPr lang="ko-KR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조 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3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팀 소개</a:t>
            </a:r>
          </a:p>
        </p:txBody>
      </p: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556792"/>
            <a:ext cx="5384800" cy="4608512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91875"/>
              </p:ext>
            </p:extLst>
          </p:nvPr>
        </p:nvGraphicFramePr>
        <p:xfrm>
          <a:off x="1925704" y="2564904"/>
          <a:ext cx="5292589" cy="3031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518"/>
                <a:gridCol w="4234071"/>
              </a:tblGrid>
              <a:tr h="59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이름</a:t>
                      </a:r>
                      <a:endParaRPr lang="ko-KR" altLang="en-US" sz="3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2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역할</a:t>
                      </a:r>
                      <a:endParaRPr lang="ko-KR" altLang="en-US" sz="3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D5C9"/>
                    </a:solidFill>
                  </a:tcPr>
                </a:tc>
              </a:tr>
              <a:tr h="48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강태형</a:t>
                      </a:r>
                      <a:endParaRPr lang="en-US" altLang="ko-KR" sz="24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Project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Manager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김지현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데이터 </a:t>
                      </a:r>
                      <a:r>
                        <a:rPr lang="ko-KR" altLang="en-US" sz="2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크롤링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및 정제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2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워드클라우드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구현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김현우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지도 구현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(Leaflet), Web</a:t>
                      </a: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구현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윤성원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SNS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20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크롤링</a:t>
                      </a:r>
                      <a:r>
                        <a:rPr lang="ko-KR" altLang="en-US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및 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DB</a:t>
                      </a:r>
                      <a:r>
                        <a:rPr lang="ko-KR" altLang="en-US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구축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, Web</a:t>
                      </a:r>
                      <a:r>
                        <a:rPr lang="ko-KR" altLang="en-US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구현</a:t>
                      </a:r>
                      <a:endParaRPr lang="ko-KR" altLang="en-US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6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하수민</a:t>
                      </a:r>
                      <a:endParaRPr lang="ko-KR" alt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카페사진 </a:t>
                      </a:r>
                      <a:r>
                        <a:rPr lang="ko-KR" altLang="en-US" sz="2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크롤링</a:t>
                      </a:r>
                      <a:r>
                        <a:rPr lang="en-US" altLang="ko-KR" sz="2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, MVC</a:t>
                      </a:r>
                      <a:r>
                        <a:rPr lang="en-US" altLang="ko-KR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 pattern </a:t>
                      </a:r>
                      <a:r>
                        <a:rPr lang="ko-KR" altLang="en-US" sz="2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타이포_달꽃 M" pitchFamily="18" charset="-127"/>
                          <a:ea typeface="타이포_달꽃 M" pitchFamily="18" charset="-127"/>
                          <a:cs typeface="Arial" panose="020B0604020202020204" pitchFamily="34" charset="0"/>
                        </a:rPr>
                        <a:t>구현</a:t>
                      </a:r>
                      <a:endParaRPr lang="ko-KR" altLang="en-US" sz="2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타이포_달꽃 M" pitchFamily="18" charset="-127"/>
                        <a:ea typeface="타이포_달꽃 M" pitchFamily="18" charset="-127"/>
                        <a:cs typeface="Arial" panose="020B0604020202020204" pitchFamily="34" charset="0"/>
                      </a:endParaRPr>
                    </a:p>
                  </a:txBody>
                  <a:tcPr marL="91432" marR="91432" marT="45719" marB="4571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19"/>
          <p:cNvSpPr txBox="1">
            <a:spLocks noChangeArrowheads="1"/>
          </p:cNvSpPr>
          <p:nvPr/>
        </p:nvSpPr>
        <p:spPr bwMode="auto">
          <a:xfrm>
            <a:off x="2195736" y="1757154"/>
            <a:ext cx="25202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역할 분담</a:t>
            </a:r>
            <a:endParaRPr kumimoji="0" lang="en-US" altLang="ko-KR" sz="40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01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0"/>
            <a:ext cx="4830763" cy="1055688"/>
            <a:chOff x="3190123" y="2787984"/>
            <a:chExt cx="4831931" cy="1056106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86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dirty="0" smtClean="0">
                  <a:latin typeface="타이포_달꽃 M" pitchFamily="18" charset="-127"/>
                  <a:ea typeface="타이포_달꽃 M" pitchFamily="18" charset="-127"/>
                </a:rPr>
                <a:t>개발 배경 </a:t>
              </a:r>
              <a:r>
                <a:rPr lang="en-US" altLang="ko-KR" dirty="0" smtClean="0">
                  <a:latin typeface="타이포_달꽃 M" pitchFamily="18" charset="-127"/>
                  <a:ea typeface="타이포_달꽃 M" pitchFamily="18" charset="-127"/>
                </a:rPr>
                <a:t>&amp; </a:t>
              </a:r>
              <a:r>
                <a:rPr lang="ko-KR" altLang="en-US" dirty="0" smtClean="0">
                  <a:latin typeface="타이포_달꽃 M" pitchFamily="18" charset="-127"/>
                  <a:ea typeface="타이포_달꽃 M" pitchFamily="18" charset="-127"/>
                </a:rPr>
                <a:t>목적</a:t>
              </a:r>
              <a:endParaRPr lang="en-US" altLang="ko-KR" dirty="0" smtClean="0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505818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Development Backgrounds &amp; Objectives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 txBox="1">
            <a:spLocks/>
          </p:cNvSpPr>
          <p:nvPr/>
        </p:nvSpPr>
        <p:spPr bwMode="auto">
          <a:xfrm>
            <a:off x="4443096" y="3501008"/>
            <a:ext cx="468575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소확행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컨셉화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트랜드에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따른 다양한 이색카페의 등장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고양이카페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강아지카페 등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체험형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카페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방탈출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카페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낮잠카페 등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데이트코스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힐링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공간으로 인기를 높이는 이색카페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sp>
        <p:nvSpPr>
          <p:cNvPr id="1638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개발배경</a:t>
            </a:r>
            <a:endParaRPr lang="ko-KR" altLang="ko-KR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788024" y="2167696"/>
            <a:ext cx="40767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‘</a:t>
            </a:r>
            <a:r>
              <a:rPr kumimoji="0" lang="ko-KR" altLang="en-US" sz="4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소확행</a:t>
            </a:r>
            <a:r>
              <a:rPr kumimoji="0" lang="en-US" altLang="ko-KR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’ ‘</a:t>
            </a:r>
            <a:r>
              <a:rPr kumimoji="0" lang="ko-KR" altLang="en-US" sz="45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컨셉화</a:t>
            </a:r>
            <a:r>
              <a:rPr kumimoji="0" lang="en-US" altLang="ko-KR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’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" y="1412776"/>
            <a:ext cx="330957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7" y="3789040"/>
            <a:ext cx="3309570" cy="211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7" t="24176" r="23639" b="9828"/>
          <a:stretch/>
        </p:blipFill>
        <p:spPr bwMode="auto">
          <a:xfrm>
            <a:off x="606443" y="1893812"/>
            <a:ext cx="3851798" cy="350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3702787" y="2397868"/>
            <a:ext cx="755454" cy="299836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 txBox="1">
            <a:spLocks/>
          </p:cNvSpPr>
          <p:nvPr/>
        </p:nvSpPr>
        <p:spPr bwMode="auto">
          <a:xfrm>
            <a:off x="4499993" y="3994525"/>
            <a:ext cx="431043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범람하는 광고 때문에 원하는 카페 찾기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어려움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kumimoji="0"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진짜 </a:t>
            </a:r>
            <a:r>
              <a:rPr kumimoji="0"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내가 원하는 </a:t>
            </a:r>
            <a:r>
              <a:rPr kumimoji="0"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테마카페 </a:t>
            </a:r>
            <a:r>
              <a:rPr kumimoji="0"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취향저격의 카페추천</a:t>
            </a:r>
            <a:endParaRPr kumimoji="0"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포털 지도에서 카페정보 데이터를 추출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이용자 리뷰 데이터를 추출하여 데이터 분석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marL="285750" indent="-285750" latinLnBrk="1">
              <a:buFontTx/>
              <a:buChar char="-"/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간결하고 편리한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테마카페지도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’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플랫폼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웹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 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sp>
        <p:nvSpPr>
          <p:cNvPr id="1638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개발배경</a:t>
            </a:r>
            <a:endParaRPr lang="ko-KR" altLang="ko-KR" dirty="0" smtClean="0">
              <a:latin typeface="타이포_달꽃 M" pitchFamily="18" charset="-127"/>
              <a:ea typeface="타이포_달꽃 M" pitchFamily="18" charset="-127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788024" y="2167696"/>
            <a:ext cx="40767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데이터 분석</a:t>
            </a:r>
            <a:endParaRPr kumimoji="0" lang="en-US" altLang="ko-KR" sz="45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  <a:p>
            <a:pPr eaLnBrk="1" latinLnBrk="1" hangingPunct="1">
              <a:defRPr/>
            </a:pPr>
            <a:r>
              <a:rPr kumimoji="0" lang="ko-KR" altLang="en-US" sz="45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기반 플랫폼 구현</a:t>
            </a:r>
            <a:endParaRPr kumimoji="0" lang="en-US" altLang="ko-KR" sz="4500" b="1" spc="-150" dirty="0">
              <a:solidFill>
                <a:schemeClr val="tx1">
                  <a:lumMod val="75000"/>
                  <a:lumOff val="25000"/>
                </a:schemeClr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6" y="1556792"/>
            <a:ext cx="3469744" cy="228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50" y="4005064"/>
            <a:ext cx="2153015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15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타이포_달꽃 M" pitchFamily="18" charset="-127"/>
                <a:ea typeface="타이포_달꽃 M" pitchFamily="18" charset="-127"/>
                <a:cs typeface="Arial" panose="020B0604020202020204" pitchFamily="34" charset="0"/>
              </a:rPr>
              <a:t>02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타이포_달꽃 M" pitchFamily="18" charset="-127"/>
              <a:ea typeface="타이포_달꽃 M" pitchFamily="18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0"/>
            <a:ext cx="5557589" cy="1055688"/>
            <a:chOff x="3190123" y="2787984"/>
            <a:chExt cx="4831931" cy="1056106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862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ko-KR" altLang="en-US" dirty="0" smtClean="0">
                  <a:latin typeface="타이포_달꽃 M" pitchFamily="18" charset="-127"/>
                  <a:ea typeface="타이포_달꽃 M" pitchFamily="18" charset="-127"/>
                </a:rPr>
                <a:t>개발 일정 </a:t>
              </a:r>
              <a:r>
                <a:rPr lang="en-US" altLang="ko-KR" dirty="0" smtClean="0">
                  <a:latin typeface="타이포_달꽃 M" pitchFamily="18" charset="-127"/>
                  <a:ea typeface="타이포_달꽃 M" pitchFamily="18" charset="-127"/>
                </a:rPr>
                <a:t>&amp;</a:t>
              </a:r>
              <a:r>
                <a:rPr lang="ko-KR" altLang="en-US" dirty="0" smtClean="0">
                  <a:latin typeface="타이포_달꽃 M" pitchFamily="18" charset="-127"/>
                  <a:ea typeface="타이포_달꽃 M" pitchFamily="18" charset="-127"/>
                </a:rPr>
                <a:t> 프로세스</a:t>
              </a:r>
              <a:endParaRPr lang="en-US" altLang="ko-KR" dirty="0" smtClean="0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505818"/>
              <a:ext cx="4795409" cy="33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타이포_달꽃 M" pitchFamily="18" charset="-127"/>
                  <a:ea typeface="타이포_달꽃 M" pitchFamily="18" charset="-127"/>
                  <a:cs typeface="Arial" panose="020B0604020202020204" pitchFamily="34" charset="0"/>
                </a:rPr>
                <a:t>Develop Schedule &amp;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11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ko-KR" altLang="en-US" dirty="0" smtClean="0">
                <a:latin typeface="타이포_달꽃 M" pitchFamily="18" charset="-127"/>
                <a:ea typeface="타이포_달꽃 M" pitchFamily="18" charset="-127"/>
              </a:rPr>
              <a:t>개발 일정</a:t>
            </a:r>
          </a:p>
        </p:txBody>
      </p:sp>
      <p:grpSp>
        <p:nvGrpSpPr>
          <p:cNvPr id="19461" name="그룹 5"/>
          <p:cNvGrpSpPr>
            <a:grpSpLocks/>
          </p:cNvGrpSpPr>
          <p:nvPr/>
        </p:nvGrpSpPr>
        <p:grpSpPr bwMode="auto">
          <a:xfrm>
            <a:off x="1879600" y="1556792"/>
            <a:ext cx="5384800" cy="4608512"/>
            <a:chOff x="1886790" y="2180188"/>
            <a:chExt cx="5370421" cy="3193028"/>
          </a:xfrm>
        </p:grpSpPr>
        <p:sp>
          <p:nvSpPr>
            <p:cNvPr id="2" name="왼쪽 대괄호 1"/>
            <p:cNvSpPr/>
            <p:nvPr/>
          </p:nvSpPr>
          <p:spPr>
            <a:xfrm rot="5400000">
              <a:off x="4379974" y="-312996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  <p:sp>
          <p:nvSpPr>
            <p:cNvPr id="11" name="왼쪽 대괄호 10"/>
            <p:cNvSpPr/>
            <p:nvPr/>
          </p:nvSpPr>
          <p:spPr>
            <a:xfrm rot="16200000" flipV="1">
              <a:off x="4379974" y="2495980"/>
              <a:ext cx="384052" cy="5370421"/>
            </a:xfrm>
            <a:prstGeom prst="leftBracket">
              <a:avLst>
                <a:gd name="adj" fmla="val 97737"/>
              </a:avLst>
            </a:prstGeom>
            <a:ln w="123825">
              <a:solidFill>
                <a:srgbClr val="F8C2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타이포_달꽃 M" pitchFamily="18" charset="-127"/>
                <a:ea typeface="타이포_달꽃 M" pitchFamily="18" charset="-127"/>
              </a:endParaRPr>
            </a:p>
          </p:txBody>
        </p:sp>
      </p:grp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716114"/>
              </p:ext>
            </p:extLst>
          </p:nvPr>
        </p:nvGraphicFramePr>
        <p:xfrm>
          <a:off x="1085848" y="2420888"/>
          <a:ext cx="69723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02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637</Words>
  <Application>Microsoft Office PowerPoint</Application>
  <PresentationFormat>화면 슬라이드 쇼(4:3)</PresentationFormat>
  <Paragraphs>179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굴림</vt:lpstr>
      <vt:lpstr>Arial</vt:lpstr>
      <vt:lpstr>THE외계인설명서</vt:lpstr>
      <vt:lpstr>나눔바른고딕</vt:lpstr>
      <vt:lpstr>Symbol</vt:lpstr>
      <vt:lpstr>타이포_달꽃 M</vt:lpstr>
      <vt:lpstr>맑은 고딕</vt:lpstr>
      <vt:lpstr>Times New Roman</vt:lpstr>
      <vt:lpstr>Wingdings</vt:lpstr>
      <vt:lpstr>5_Office 테마</vt:lpstr>
      <vt:lpstr>디자인 사용자 지정</vt:lpstr>
      <vt:lpstr>PowerPoint 프레젠테이션</vt:lpstr>
      <vt:lpstr>PowerPoint 프레젠테이션</vt:lpstr>
      <vt:lpstr>팀 소개</vt:lpstr>
      <vt:lpstr>팀 소개</vt:lpstr>
      <vt:lpstr>PowerPoint 프레젠테이션</vt:lpstr>
      <vt:lpstr>개발배경</vt:lpstr>
      <vt:lpstr>개발배경</vt:lpstr>
      <vt:lpstr>PowerPoint 프레젠테이션</vt:lpstr>
      <vt:lpstr>개발 일정</vt:lpstr>
      <vt:lpstr>개발 프로세스</vt:lpstr>
      <vt:lpstr>개발 프로세스</vt:lpstr>
      <vt:lpstr>개발 프로세스</vt:lpstr>
      <vt:lpstr>개발 프로세스</vt:lpstr>
      <vt:lpstr>개발 프로세스</vt:lpstr>
      <vt:lpstr>개발 프로세스</vt:lpstr>
      <vt:lpstr>개발 프로세스</vt:lpstr>
      <vt:lpstr>개발 프로세스</vt:lpstr>
      <vt:lpstr>PowerPoint 프레젠테이션</vt:lpstr>
      <vt:lpstr>기능 소개</vt:lpstr>
      <vt:lpstr>기능 소개</vt:lpstr>
      <vt:lpstr>기능 소개</vt:lpstr>
      <vt:lpstr>기능 소개</vt:lpstr>
      <vt:lpstr>PowerPoint 프레젠테이션</vt:lpstr>
      <vt:lpstr>결과</vt:lpstr>
      <vt:lpstr>기대효과</vt:lpstr>
      <vt:lpstr>Q&amp;A</vt:lpstr>
      <vt:lpstr>PowerPoint 프레젠테이션</vt:lpstr>
    </vt:vector>
  </TitlesOfParts>
  <Company>디브리드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student</cp:lastModifiedBy>
  <cp:revision>511</cp:revision>
  <dcterms:created xsi:type="dcterms:W3CDTF">2011-06-13T04:09:39Z</dcterms:created>
  <dcterms:modified xsi:type="dcterms:W3CDTF">2019-02-22T06:22:08Z</dcterms:modified>
</cp:coreProperties>
</file>